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8" r:id="rId2"/>
    <p:sldId id="263" r:id="rId3"/>
    <p:sldId id="270" r:id="rId4"/>
    <p:sldId id="271" r:id="rId5"/>
    <p:sldId id="272" r:id="rId6"/>
    <p:sldId id="273" r:id="rId7"/>
    <p:sldId id="262" r:id="rId8"/>
    <p:sldId id="274" r:id="rId9"/>
    <p:sldId id="266" r:id="rId10"/>
    <p:sldId id="275" r:id="rId11"/>
    <p:sldId id="267" r:id="rId12"/>
    <p:sldId id="268" r:id="rId13"/>
    <p:sldId id="276" r:id="rId14"/>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B00D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4764"/>
    <p:restoredTop sz="94559"/>
  </p:normalViewPr>
  <p:slideViewPr>
    <p:cSldViewPr snapToGrid="0" snapToObjects="1">
      <p:cViewPr varScale="1">
        <p:scale>
          <a:sx n="68" d="100"/>
          <a:sy n="68" d="100"/>
        </p:scale>
        <p:origin x="232" y="1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3:26.35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47 16383,'55'0'0,"-1"0"0,-1 0 0,-2 0 0,23 0 0,2 0 0,-25 0 0,3 0 0,14 0 0,-2 0 0,31 0 0,-36 0 0,-2 0 0,13 0 0,-17 0 0,15 0 0,-33 0 0,5 0 0,-9 0 0,3 0 0,6 0 0,1 0 0,8 0 0,-6 0 0,15 0 0,-15 0 0,14 0 0,-6 0 0,28 0 0,-23 0 0,13 0 0,-36 0 0,-2 0 0,-7 0 0,0 0 0,-6 0 0,4 0 0,-11 0 0,5 0 0,5 0 0,-8 0 0,15 0 0,-17 0 0,11 0 0,-11 0 0,12 0 0,-12 0 0,5 0 0,-1 0 0,-4 0 0,9 0 0,-9 0 0,4 0 0,0 0 0,-4 0 0,9 0 0,9 0 0,-10 0 0,15 0 0,-9 0 0,1 0 0,5 0 0,-7 0 0,0 0 0,0 0 0,0 0 0,0 0 0,0 0 0,-7 0 0,6 0 0,-6 0 0,1 0 0,-2 0 0,-6 0 0,5 0 0,-4-9 0,-2-5 0,-6-10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9:53.611"/>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1 138 16383,'53'0'0,"-1"0"0,-1 0 0,2 0 0,9 0 0,-1 0 0,0 0 0,-1 0 0,11 0 0,-8 0 0,18 0 0,-8 0 0,-8 0 0,12 0 0,-13 0 0,19 0 0,-1 0 0,0 0 0,1 0 0,-4 0 0,4 0 0,-4-14 0,15 10 0,-9-18 0,-25 18 0,0 0 0,20-12 0,18 8 0,-38 1 0,-7 1 0,7 5 0,-16-5 0,7 6 0,0-7 0,-7 5 0,7-5 0,0 0 0,-6 6 0,6-6 0,-9 7 0,1 0 0,-1 0 0,0 0 0,0 0 0,1 0 0,0-7 0,8 6 0,-6-5 0,14 6 0,-14 0 0,15 0 0,-7 0 0,9 0 0,0 0 0,-9 0 0,7 0 0,-7 0 0,36 0 0,-20 0 0,11 0 0,-21 0 0,-14 0 0,6 0 0,-8 0 0,0 0 0,-1 0 0,-7 0 0,6 0 0,-13 0 0,12 0 0,-12 0 0,5 0 0,0 0 0,-5 0 0,5 0 0,-7 0 0,0 0 0,-1 0 0,9 0 0,1 0 0,0 0 0,25 0 0,-28 0 0,28 0 0,-25 0 0,0 0 0,6 0 0,-6 0 0,8 0 0,0 0 0,-1 0 0,1 0 0,-1 0 0,1 0 0,-1 0 0,1 0 0,-1 0 0,1 0 0,-1 0 0,9 0 0,-6 0 0,25 0 0,-23 0 0,7 0 0,-21 0 0,-7 0 0,0 0 0,0 0 0,0 0 0,-7 0 0,6 0 0,-6 0 0,7 0 0,0 0 0,0 0 0,0 0 0,0 0 0,7 0 0,-5 0 0,24 0 0,-14 0 0,9 0 0,-14 0 0,1 0 0,-7 0 0,7 0 0,-8 0 0,0 0 0,-7 5 0,6-4 0,-12 4 0,11-5 0,-11 0 0,5 0 0,-1 5 0,-4-3 0,9 3 0,-9-5 0,4 0 0,0 0 0,-4 5 0,15-4 0,-14 5 0,16-6 0,-17 0 0,5 5 0,-1-4 0,-4 4 0,9-5 0,-9 6 0,4-5 0,0 4 0,-4-5 0,8 0 0,-8 0 0,3 0 0,8 0 0,-3 0 0,10 0 0,-5 0 0,-1 0 0,-5 0 0,-2 0 0,-6 0 0,5 0 0,1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20:31.300"/>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 16383,'95'0'0,"0"0"0,0 0 0,0 0 0,0 0 0,0 0 0,0 0 0,0 0 0,0 0 0,0 0 0,0 0 0,-1 0 0,1 0 0,0 0 0,0 0 0,0 0 0,0 0 0,0 0 0,6 0 0,5 0 0,3 0 0,2 0 0,0 0 0,0 0 0,-2 0 0,-3 0 0,-4 0 0,-6 0 0,-7 0 0,-9 0 0,-9 0 0,-11 0 0,-11 0 0,16 0 0,-16 0 0,10-1 0,-8 2 0,-24 5 0,7-5 0,-1 5 0,-5-6 0,13 0 0,-6 0 0,0 0 0,6 0 0,-13 0 0,13 6 0,-14-4 0,7 4 0,-8-6 0,-7 5 0,6-3 0,-12 3 0,5-5 0,-1 0 0,-4 0 0,9 0 0,-3 0 0,0 0 0,-1 0 0,0 0 0,-5 0 0,5 0 0,-1 0 0,-4 0 0,9 0 0,-9 0 0,4 5 0,0-4 0,-4 5 0,8-6 0,-8 0 0,4 5 0,0-4 0,-4 4 0,9-5 0,-9 0 0,4 0 0,0 0 0,-4 5 0,9-3 0,-9 3 0,4-5 0,-5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26:00.184"/>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55 16383,'96'0'0,"0"0"0,0 0 0,-1 0 0,1 0 0,0 0 0,0 0 0,0 0 0,0 0 0,0 0 0,0 0 0,-1 0 0,1 0 0,0 0 0,0 0 0,0 0 0,7 0 0,4 0 0,3 0 0,2 0 0,0 0 0,-3 0 0,-3 0 0,-5 0 0,-7 0 0,-8 0 0,-11 0 0,-12 0 0,-13 0 0,11 0 0,-17 0 0,24 0 0,-33 0 0,8 0 0,-1 0 0,1 0 0,0 0 0,8 0 0,-6 0 0,6 0 0,-9 0 0,10 0 0,-7 0 0,14 0 0,-5 0 0,8 0 0,0 0 0,-9 0 0,7 0 0,-7 0 0,0 0 0,7 0 0,-15-7 0,15 6 0,-15-5 0,6 6 0,10-7 0,-13 6 0,13-6 0,-18 7 0,-8 0 0,6 0 0,-6 0 0,0-5 0,6 3 0,-13-9 0,5 9 0,1-4 0,-6 6 0,12 0 0,-5 0 0,8 0 0,-1 0 0,1 0 0,0 0 0,-1 0 0,10 0 0,-8 0 0,8 0 0,-10 0 0,-7 0 0,6 0 0,-13 0 0,5 0 0,-7 0 0,0 0 0,0 0 0,0 0 0,-6 0 0,4 0 0,-4 0 0,-1 0 0,6 0 0,-6 0 0,7 0 0,0 0 0,7 0 0,-5 0 0,6 6 0,-9-4 0,1 3 0,0-5 0,0 0 0,0 0 0,-6 0 0,4 0 0,-11 0 0,5 0 0,-1 0 0,-4 0 0,10 0 0,-10 0 0,3 0 0,0 0 0,-3 0 0,7 0 0,-7 0 0,3 0 0,1 0 0,-4 0 0,8 0 0,-8 0 0,4 0 0,-1 0 0,-4 0 0,10 0 0,-9 0 0,15 0 0,-13 0 0,8 0 0,-11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43:56.754"/>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0 16383,'58'0'0,"1"0"0,-15 0 0,9 0 0,9 0 0,-9 0 0,7 0 0,-7 0 0,1 0 0,6 0 0,-16 0 0,7 0 0,-8 0 0,0 0 0,0 0 0,-8 0 0,-2 0 0,0 0 0,-5 0 0,6 0 0,-1 0 0,-6 0 0,14 0 0,-6 0 0,0 0 0,6 0 0,-6 0 0,8 0 0,0 0 0,-1 0 0,-6 0 0,4 0 0,-4 0 0,-1 0 0,6 0 0,-6 0 0,0 0 0,6 0 0,-13 0 0,13 0 0,-14 0 0,7 0 0,-8 0 0,0 0 0,11 0 0,-15 0 0,8 0 0,-18 0 0,-1 0 0,12 0 0,-9 0 0,8 0 0,-5 0 0,-5 0 0,5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3:33.991"/>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0 117 16383,'88'0'0,"-5"0"0,-30 0 0,7 0 0,3 0 0,2 0 0,6 0 0,-9 0 0,0 0 0,10 0 0,2 0 0,0 0 0,-3 0 0,1 0 0,2 0 0,10 0 0,0 0 0,-1 0 0,1 0 0,0-8 0,10-2 0,-8-7 0,9 8 0,-21-6 0,7 6 0,-7-7 0,0 0 0,-3 7 0,-17 2 0,5 7 0,5 0 0,-15 0 0,11 0 0,-25 0 0,0 0 0,6 0 0,-14 0 0,7 0 0,-1 0 0,-5 0 0,5 0 0,-13 0 0,4 0 0,-11 0 0,5 0 0,-1 0 0,-4 0 0,8 0 0,-8 0 0,3 0 0,1 0 0,2 0 0,6 0 0,-5 0 0,4 0 0,-4 0 0,6 0 0,0 0 0,0 0 0,-7 0 0,6 6 0,-12-5 0,5 5 0,-1-6 0,-4 0 0,4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4:31.842"/>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 16383,'93'7'0,"0"-1"0,0 1 0,0 0 0,0 0 0,18 1 0,3 0 0,-13-1 0,-29-3 0,-23-4 0,1 0 0,-39 0 0,1 0 0,10 0 0,-8 0 0,8 0 0,-6 0 0,-3 0 0,9 0 0,-9 0 0,3 0 0,1 0 0,-5 0 0,4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6:15.066"/>
    </inkml:context>
    <inkml:brush xml:id="br0">
      <inkml:brushProperty name="width" value="0.3" units="cm"/>
      <inkml:brushProperty name="height" value="0.6" units="cm"/>
      <inkml:brushProperty name="color" value="#00F900"/>
      <inkml:brushProperty name="tip" value="rectangle"/>
      <inkml:brushProperty name="rasterOp" value="maskPen"/>
    </inkml:brush>
  </inkml:definitions>
  <inkml:trace contextRef="#ctx0" brushRef="#br0">1 0 16383,'99'2'0,"0"0"0,0 0 0,0-1 0,0 1 0,0 0 0,0 0 0,0 0 0,-6-1 0,4 1 0,2 0 0,-2-1 0,-5 1 0,-7-1 0,-9 0 0,-14 0 0,20-1 0,-16 0 0,10 0 0,-13 0 0,-30 0 0,12 0 0,-14 0 0,21 0 0,-24 0 0,5 0 0,0 0 0,-5 0 0,13 0 0,-13 0 0,5 0 0,0 0 0,-5 6 0,13-5 0,-6 5 0,8 0 0,-1-4 0,1 11 0,0-12 0,-1 6 0,1-7 0,8 0 0,-6 0 0,6 6 0,11-5 0,-15 6 0,15-7 0,-27 0 0,6 0 0,-13 0 0,13 0 0,-14 0 0,7 0 0,-1 0 0,-5 0 0,5 0 0,-7 0 0,0 0 0,0 0 0,-6 0 0,4 0 0,-11 0 0,12 0 0,-6 0 0,1 0 0,-2 0 0,0 0 0,-5 0 0,5 0 0,-1 0 0,1 0 0,0 0 0,-2 0 0,1 0 0,-5 0 0,10 5 0,-10-4 0,5 4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7:04.618"/>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0 16383,'95'2'0,"-1"0"0,1 0 0,0-1 0,-1 1 0,1 0 0,0-1 0,-1 1 0,1 0 0,0 0 0,0-1 0,-1 1 0,10 0 0,3-1 0,0 1 0,-1-1 0,-4 1 0,-5-1 0,-8 0 0,-9 1 0,-11-1 0,13 2 0,-16-1 0,-13-1 0,5-1 0,-35 0 0,-10 0 0,3 0 0,1 0 0,-5 0 0,9 0 0,-3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7:06.583"/>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16 16383,'78'0'0,"-24"0"0,14 0 0,-12 0 0,18 0 0,9 0 0,1 0 0,0 0 0,-1 0 0,-9 0 0,8 0 0,-32 0 0,1 0 0,38 0 0,4 0 0,-26 0 0,-4 0 0,-7 0 0,13 0 0,-24 0 0,43-7 0,-37 6 0,37-6 0,-44 7 0,8 0 0,-1 0 0,-6 0 0,6 0 0,-16 0 0,6 0 0,-14 0 0,7 0 0,-9 0 0,1 0 0,-6 0 0,4 0 0,-4 0 0,0 0 0,4 0 0,-5 0 0,7 0 0,0 0 0,0 0 0,0 0 0,0 0 0,0 0 0,12 0 0,-10 0 0,10 0 0,-12 0 0,0 0 0,-7 0 0,5 0 0,-10 0 0,10 0 0,-11 0 0,11 0 0,-10 0 0,4 0 0,-1 0 0,-5 0 0,5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7:09.145"/>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 16383,'59'0'0,"5"0"0,-19 0 0,24 0 0,-22 0 0,43 0 0,-31 0 0,33 0 0,-28 0 0,8 0 0,-10 0 0,-16 0 0,-4 0 0,-17 0 0,1 0 0,0 0 0,-6 0 0,4 0 0,-10 5 0,10-4 0,-4 10 0,5-9 0,1 3 0,0-5 0,0 0 0,12 0 0,-10 0 0,4 0 0,-8 0 0,-11 0 0,11 0 0,-10 0 0,4 0 0,-1 0 0,-4 0 0,9 0 0,-9 0 0,4 0 0,0 0 0,2 0 0,-1 6 0,0-5 0,-6 4 0,6-5 0,-5 0 0,5 0 0,-1 0 0,-4 0 0,16 0 0,-15 0 0,16 0 0,-11 0 0,1 0 0,4 0 0,-4 0 0,0 0 0,4 0 0,-4 0 0,6 0 0,-7 0 0,5 0 0,-10 0 0,4 0 0,-1 0 0,-4 0 0,9 5 0,-10-3 0,5 3 0,-2-5 0,2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9:10.517"/>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1 0 16383,'96'2'0,"1"0"0,-1 0 0,0 0 0,1 0 0,-1-1 0,1 1 0,-1 0 0,0 0 0,13 0 0,6 0 0,-1 1 0,-4-1 0,-12 0 0,-17-1 0,-21 0 0,5-1 0,-37 0 0,-16 0 0,-1 0 0,11 0 0,-7 0 0,7 0 0,-5 0 0,-4 0 0,9 0 0,-3 0 0,0 0 0,5 0 0,-11 0 0,5 0 0,-1 0 0,-4 0 0,9 0 0,-9 0 0,3 0 0,-5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4T16:19:45.085"/>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0 16383,'77'0'0,"-11"0"0,-6 0 0,-7 0 0,9 0 0,0 0 0,0 0 0,-9 0 0,7 0 0,3 0 0,1 0 0,8 0 0,-1 0 0,3 0 0,10 0 0,-10 0 0,-2 0 0,-10 0 0,-9 7 0,-2 0 0,-8 1 0,0-1 0,-1-7 0,-6 0 0,-3 0 0,-7 0 0,5 0 0,-10 0 0,2 0 0,-11 0 0,4 0 0,16 0 0,-5 0 0,12 0 0,-13 0 0,7 0 0,-5 0 0,5 0 0,1 0 0,-7 0 0,0 0 0,-2 0 0,-12 0 0,5 0 0,-1 0 0,-4 0 0,4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58268-4A79-9743-80D8-5460A11F01FB}" type="datetimeFigureOut">
              <a:rPr lang="en-IT" smtClean="0"/>
              <a:t>26/10/21</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A661D-4648-064E-AD8F-13C925598D9C}" type="slidenum">
              <a:rPr lang="en-IT" smtClean="0"/>
              <a:t>‹#›</a:t>
            </a:fld>
            <a:endParaRPr lang="en-IT"/>
          </a:p>
        </p:txBody>
      </p:sp>
    </p:spTree>
    <p:extLst>
      <p:ext uri="{BB962C8B-B14F-4D97-AF65-F5344CB8AC3E}">
        <p14:creationId xmlns:p14="http://schemas.microsoft.com/office/powerpoint/2010/main" val="4221596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0AC2-0409-6E45-B3ED-57952478FD1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89F7CE56-1D22-1A42-9592-FB16B4106F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8C59F2C4-5BE0-4646-BCB4-B36361B16555}"/>
              </a:ext>
            </a:extLst>
          </p:cNvPr>
          <p:cNvSpPr>
            <a:spLocks noGrp="1"/>
          </p:cNvSpPr>
          <p:nvPr>
            <p:ph type="dt" sz="half" idx="10"/>
          </p:nvPr>
        </p:nvSpPr>
        <p:spPr/>
        <p:txBody>
          <a:bodyPr/>
          <a:lstStyle/>
          <a:p>
            <a:fld id="{130845E3-83E9-E948-A005-C1C978A1B4C7}" type="datetime1">
              <a:rPr lang="it-IT" smtClean="0"/>
              <a:t>26/10/21</a:t>
            </a:fld>
            <a:endParaRPr lang="en-IT"/>
          </a:p>
        </p:txBody>
      </p:sp>
      <p:sp>
        <p:nvSpPr>
          <p:cNvPr id="5" name="Footer Placeholder 4">
            <a:extLst>
              <a:ext uri="{FF2B5EF4-FFF2-40B4-BE49-F238E27FC236}">
                <a16:creationId xmlns:a16="http://schemas.microsoft.com/office/drawing/2014/main" id="{D7AFABB5-08C6-ED42-917E-6CDEFC33D80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676E3AC-8D53-DF46-BB0C-61714B40FF5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950369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B6F5A-D3F4-5D4B-B90C-2305218F5830}"/>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7B27372-6D5D-E34B-BA34-FCCADBDA35A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A2A998F-007B-DE46-8804-B1BB4B51FDD9}"/>
              </a:ext>
            </a:extLst>
          </p:cNvPr>
          <p:cNvSpPr>
            <a:spLocks noGrp="1"/>
          </p:cNvSpPr>
          <p:nvPr>
            <p:ph type="dt" sz="half" idx="10"/>
          </p:nvPr>
        </p:nvSpPr>
        <p:spPr/>
        <p:txBody>
          <a:bodyPr/>
          <a:lstStyle/>
          <a:p>
            <a:fld id="{7D27B032-3369-8848-9FCB-A361AAAC3C4D}" type="datetime1">
              <a:rPr lang="it-IT" smtClean="0"/>
              <a:t>26/10/21</a:t>
            </a:fld>
            <a:endParaRPr lang="en-IT"/>
          </a:p>
        </p:txBody>
      </p:sp>
      <p:sp>
        <p:nvSpPr>
          <p:cNvPr id="5" name="Footer Placeholder 4">
            <a:extLst>
              <a:ext uri="{FF2B5EF4-FFF2-40B4-BE49-F238E27FC236}">
                <a16:creationId xmlns:a16="http://schemas.microsoft.com/office/drawing/2014/main" id="{7FBD27A8-6590-B745-852B-EE5CAE7E228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7D19253-960E-E748-8F77-1A3C2DFB75B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98891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389579-3488-6446-9535-9946FDE7DEB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1DE0E5FF-8163-A04E-B4E8-B11D1AC4F9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5EA5F2D7-0E72-954C-B54E-8024FAC32BFE}"/>
              </a:ext>
            </a:extLst>
          </p:cNvPr>
          <p:cNvSpPr>
            <a:spLocks noGrp="1"/>
          </p:cNvSpPr>
          <p:nvPr>
            <p:ph type="dt" sz="half" idx="10"/>
          </p:nvPr>
        </p:nvSpPr>
        <p:spPr/>
        <p:txBody>
          <a:bodyPr/>
          <a:lstStyle/>
          <a:p>
            <a:fld id="{9B7C34C4-568F-2E4A-9B13-6783AF403821}" type="datetime1">
              <a:rPr lang="it-IT" smtClean="0"/>
              <a:t>26/10/21</a:t>
            </a:fld>
            <a:endParaRPr lang="en-IT"/>
          </a:p>
        </p:txBody>
      </p:sp>
      <p:sp>
        <p:nvSpPr>
          <p:cNvPr id="5" name="Footer Placeholder 4">
            <a:extLst>
              <a:ext uri="{FF2B5EF4-FFF2-40B4-BE49-F238E27FC236}">
                <a16:creationId xmlns:a16="http://schemas.microsoft.com/office/drawing/2014/main" id="{497BC708-0057-8B44-A186-F61B63F4DEE6}"/>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DDAC4D3-6608-EC43-9BF6-72F8D69048C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08963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BD20-CB28-2F48-B639-8BA9C24ACB29}"/>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7196A35F-5D32-C94B-AE02-3E0029080FB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2490CD9B-C7C0-5A4D-B2F1-398A9B97E677}"/>
              </a:ext>
            </a:extLst>
          </p:cNvPr>
          <p:cNvSpPr>
            <a:spLocks noGrp="1"/>
          </p:cNvSpPr>
          <p:nvPr>
            <p:ph type="dt" sz="half" idx="10"/>
          </p:nvPr>
        </p:nvSpPr>
        <p:spPr/>
        <p:txBody>
          <a:bodyPr/>
          <a:lstStyle/>
          <a:p>
            <a:fld id="{76F0F953-E029-B74C-A847-317FE8ED0A30}" type="datetime1">
              <a:rPr lang="it-IT" smtClean="0"/>
              <a:t>26/10/21</a:t>
            </a:fld>
            <a:endParaRPr lang="en-IT"/>
          </a:p>
        </p:txBody>
      </p:sp>
      <p:sp>
        <p:nvSpPr>
          <p:cNvPr id="5" name="Footer Placeholder 4">
            <a:extLst>
              <a:ext uri="{FF2B5EF4-FFF2-40B4-BE49-F238E27FC236}">
                <a16:creationId xmlns:a16="http://schemas.microsoft.com/office/drawing/2014/main" id="{805B0BC8-0FC4-AD48-9483-D22E609E305F}"/>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4F8C752E-7969-C148-B50B-C4A9DE0F9DF3}"/>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9640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793F-EA9D-F94F-8F88-F32D17FA71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E7520FC2-69BB-7748-AF8E-0CEB5CFF61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FA7272-61EB-724C-BEFC-287417B45EAA}"/>
              </a:ext>
            </a:extLst>
          </p:cNvPr>
          <p:cNvSpPr>
            <a:spLocks noGrp="1"/>
          </p:cNvSpPr>
          <p:nvPr>
            <p:ph type="dt" sz="half" idx="10"/>
          </p:nvPr>
        </p:nvSpPr>
        <p:spPr/>
        <p:txBody>
          <a:bodyPr/>
          <a:lstStyle/>
          <a:p>
            <a:fld id="{085BA406-E769-6E42-B830-76A836CAD7D3}" type="datetime1">
              <a:rPr lang="it-IT" smtClean="0"/>
              <a:t>26/10/21</a:t>
            </a:fld>
            <a:endParaRPr lang="en-IT"/>
          </a:p>
        </p:txBody>
      </p:sp>
      <p:sp>
        <p:nvSpPr>
          <p:cNvPr id="5" name="Footer Placeholder 4">
            <a:extLst>
              <a:ext uri="{FF2B5EF4-FFF2-40B4-BE49-F238E27FC236}">
                <a16:creationId xmlns:a16="http://schemas.microsoft.com/office/drawing/2014/main" id="{8AF0D9E2-160C-BB43-8770-C9C1ED59E6C3}"/>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B66BB6D-C481-1F42-A684-84F9A66C9F2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8755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40C7F-EE33-1647-A557-505F2FACCE58}"/>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0635616-1756-5E4D-AA57-5543D83BC2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39467C32-20CA-BC43-89C0-656FC559798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4511ABE2-99D0-6043-972D-360A288DA314}"/>
              </a:ext>
            </a:extLst>
          </p:cNvPr>
          <p:cNvSpPr>
            <a:spLocks noGrp="1"/>
          </p:cNvSpPr>
          <p:nvPr>
            <p:ph type="dt" sz="half" idx="10"/>
          </p:nvPr>
        </p:nvSpPr>
        <p:spPr/>
        <p:txBody>
          <a:bodyPr/>
          <a:lstStyle/>
          <a:p>
            <a:fld id="{62C30D38-D9C4-4647-92E9-CC3ED65E2522}" type="datetime1">
              <a:rPr lang="it-IT" smtClean="0"/>
              <a:t>26/10/21</a:t>
            </a:fld>
            <a:endParaRPr lang="en-IT"/>
          </a:p>
        </p:txBody>
      </p:sp>
      <p:sp>
        <p:nvSpPr>
          <p:cNvPr id="6" name="Footer Placeholder 5">
            <a:extLst>
              <a:ext uri="{FF2B5EF4-FFF2-40B4-BE49-F238E27FC236}">
                <a16:creationId xmlns:a16="http://schemas.microsoft.com/office/drawing/2014/main" id="{490BBC1B-0156-8643-BEA6-062A1785E4C9}"/>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FF103B6-319C-CC40-953B-E9D844FBE58B}"/>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2269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6BEF-28CA-8044-9F88-5582337E2E7A}"/>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3E6FFA0-B612-8F49-B000-BA09389644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FBDD1E-BA42-F24A-8FD4-B8FDF37461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C5CC01BC-6570-2740-B4BD-9AFF26C5A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42C3FBD-FA17-D847-A791-12884149B8D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44C8FBFD-17A6-E74F-9FBA-3FC5A5DEEF18}"/>
              </a:ext>
            </a:extLst>
          </p:cNvPr>
          <p:cNvSpPr>
            <a:spLocks noGrp="1"/>
          </p:cNvSpPr>
          <p:nvPr>
            <p:ph type="dt" sz="half" idx="10"/>
          </p:nvPr>
        </p:nvSpPr>
        <p:spPr/>
        <p:txBody>
          <a:bodyPr/>
          <a:lstStyle/>
          <a:p>
            <a:fld id="{41D2B37D-D763-C741-AE8D-5AE3675F0A7B}" type="datetime1">
              <a:rPr lang="it-IT" smtClean="0"/>
              <a:t>26/10/21</a:t>
            </a:fld>
            <a:endParaRPr lang="en-IT"/>
          </a:p>
        </p:txBody>
      </p:sp>
      <p:sp>
        <p:nvSpPr>
          <p:cNvPr id="8" name="Footer Placeholder 7">
            <a:extLst>
              <a:ext uri="{FF2B5EF4-FFF2-40B4-BE49-F238E27FC236}">
                <a16:creationId xmlns:a16="http://schemas.microsoft.com/office/drawing/2014/main" id="{3C7FEA80-FB2F-074D-9460-961FC3837C75}"/>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2044D07A-EDBD-AA47-B9F1-8FA6ED822C1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30877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EA49C-48D7-1941-90FE-02201A52C035}"/>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2C333183-D2E5-1340-A850-216A9C57ED05}"/>
              </a:ext>
            </a:extLst>
          </p:cNvPr>
          <p:cNvSpPr>
            <a:spLocks noGrp="1"/>
          </p:cNvSpPr>
          <p:nvPr>
            <p:ph type="dt" sz="half" idx="10"/>
          </p:nvPr>
        </p:nvSpPr>
        <p:spPr/>
        <p:txBody>
          <a:bodyPr/>
          <a:lstStyle/>
          <a:p>
            <a:fld id="{96E02B06-8E91-AA4D-9D8C-FEBB18D04ABD}" type="datetime1">
              <a:rPr lang="it-IT" smtClean="0"/>
              <a:t>26/10/21</a:t>
            </a:fld>
            <a:endParaRPr lang="en-IT"/>
          </a:p>
        </p:txBody>
      </p:sp>
      <p:sp>
        <p:nvSpPr>
          <p:cNvPr id="4" name="Footer Placeholder 3">
            <a:extLst>
              <a:ext uri="{FF2B5EF4-FFF2-40B4-BE49-F238E27FC236}">
                <a16:creationId xmlns:a16="http://schemas.microsoft.com/office/drawing/2014/main" id="{55771A6A-5DFB-B647-9311-C01EA84A6D34}"/>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59B9943B-BEC5-BF4D-AC39-F2C35C64D6F5}"/>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64632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262664-DEA4-C943-A514-9E1B26B4E02C}"/>
              </a:ext>
            </a:extLst>
          </p:cNvPr>
          <p:cNvSpPr>
            <a:spLocks noGrp="1"/>
          </p:cNvSpPr>
          <p:nvPr>
            <p:ph type="dt" sz="half" idx="10"/>
          </p:nvPr>
        </p:nvSpPr>
        <p:spPr/>
        <p:txBody>
          <a:bodyPr/>
          <a:lstStyle/>
          <a:p>
            <a:fld id="{E4351838-8F6B-734A-9BEF-5E5C57474690}" type="datetime1">
              <a:rPr lang="it-IT" smtClean="0"/>
              <a:t>26/10/21</a:t>
            </a:fld>
            <a:endParaRPr lang="en-IT"/>
          </a:p>
        </p:txBody>
      </p:sp>
      <p:sp>
        <p:nvSpPr>
          <p:cNvPr id="3" name="Footer Placeholder 2">
            <a:extLst>
              <a:ext uri="{FF2B5EF4-FFF2-40B4-BE49-F238E27FC236}">
                <a16:creationId xmlns:a16="http://schemas.microsoft.com/office/drawing/2014/main" id="{59032619-1A0F-8247-BF7F-861D2828E6AD}"/>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0117166D-22C5-844D-A82E-E715173882CC}"/>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416984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638D8-12AC-9343-825F-8C39F18449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64AF8781-9CA3-2946-ACC3-9EDDE5BB8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18A00780-A453-A846-9869-BED2CED540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70D4D52-4691-3141-B039-1A4EBA4EB0E0}"/>
              </a:ext>
            </a:extLst>
          </p:cNvPr>
          <p:cNvSpPr>
            <a:spLocks noGrp="1"/>
          </p:cNvSpPr>
          <p:nvPr>
            <p:ph type="dt" sz="half" idx="10"/>
          </p:nvPr>
        </p:nvSpPr>
        <p:spPr/>
        <p:txBody>
          <a:bodyPr/>
          <a:lstStyle/>
          <a:p>
            <a:fld id="{C4D7D228-6952-EC45-AFB9-A28D5A041283}" type="datetime1">
              <a:rPr lang="it-IT" smtClean="0"/>
              <a:t>26/10/21</a:t>
            </a:fld>
            <a:endParaRPr lang="en-IT"/>
          </a:p>
        </p:txBody>
      </p:sp>
      <p:sp>
        <p:nvSpPr>
          <p:cNvPr id="6" name="Footer Placeholder 5">
            <a:extLst>
              <a:ext uri="{FF2B5EF4-FFF2-40B4-BE49-F238E27FC236}">
                <a16:creationId xmlns:a16="http://schemas.microsoft.com/office/drawing/2014/main" id="{F6AE1E1E-FD08-1D43-B5CE-A96DB6B460F8}"/>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B2A8C44-7E66-B24C-843A-4A52CADE0789}"/>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05203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61991-3800-E44F-B8D6-4C3682DB74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7A02DBB1-6B32-2644-8208-000835CB83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EDD57B3B-654C-164F-B509-4B0096049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7B2AD4E-7E76-DB48-9E83-53CB7979AFCC}"/>
              </a:ext>
            </a:extLst>
          </p:cNvPr>
          <p:cNvSpPr>
            <a:spLocks noGrp="1"/>
          </p:cNvSpPr>
          <p:nvPr>
            <p:ph type="dt" sz="half" idx="10"/>
          </p:nvPr>
        </p:nvSpPr>
        <p:spPr/>
        <p:txBody>
          <a:bodyPr/>
          <a:lstStyle/>
          <a:p>
            <a:fld id="{961F09C3-F6D0-C240-8743-165DB28AD13F}" type="datetime1">
              <a:rPr lang="it-IT" smtClean="0"/>
              <a:t>26/10/21</a:t>
            </a:fld>
            <a:endParaRPr lang="en-IT"/>
          </a:p>
        </p:txBody>
      </p:sp>
      <p:sp>
        <p:nvSpPr>
          <p:cNvPr id="6" name="Footer Placeholder 5">
            <a:extLst>
              <a:ext uri="{FF2B5EF4-FFF2-40B4-BE49-F238E27FC236}">
                <a16:creationId xmlns:a16="http://schemas.microsoft.com/office/drawing/2014/main" id="{9AC1D3E4-D37E-EF44-AAB2-8778B39EAEB3}"/>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1885DDB-8CD9-E344-B440-658A1BD61158}"/>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31806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A94099-7142-E848-8A0C-C0718B918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9F9FB3E4-E3B5-D04D-9987-8E71A4FEEA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B378F22-356A-364B-B1F2-5D0B513AD1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66774F-E956-9345-BC78-9696BD999758}" type="datetime1">
              <a:rPr lang="it-IT" smtClean="0"/>
              <a:t>26/10/21</a:t>
            </a:fld>
            <a:endParaRPr lang="en-IT"/>
          </a:p>
        </p:txBody>
      </p:sp>
      <p:sp>
        <p:nvSpPr>
          <p:cNvPr id="5" name="Footer Placeholder 4">
            <a:extLst>
              <a:ext uri="{FF2B5EF4-FFF2-40B4-BE49-F238E27FC236}">
                <a16:creationId xmlns:a16="http://schemas.microsoft.com/office/drawing/2014/main" id="{B48AC72F-7F71-3C42-8BAD-C88818857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a:extLst>
              <a:ext uri="{FF2B5EF4-FFF2-40B4-BE49-F238E27FC236}">
                <a16:creationId xmlns:a16="http://schemas.microsoft.com/office/drawing/2014/main" id="{632AA6AE-60D8-A44C-A9B6-0BADD3C318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C67A0-7BC4-6C4E-AAC3-FC12E6E5D064}" type="slidenum">
              <a:rPr lang="en-IT" smtClean="0"/>
              <a:t>‹#›</a:t>
            </a:fld>
            <a:endParaRPr lang="en-IT"/>
          </a:p>
        </p:txBody>
      </p:sp>
    </p:spTree>
    <p:extLst>
      <p:ext uri="{BB962C8B-B14F-4D97-AF65-F5344CB8AC3E}">
        <p14:creationId xmlns:p14="http://schemas.microsoft.com/office/powerpoint/2010/main" val="50891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6.xml"/><Relationship Id="rId18" Type="http://schemas.openxmlformats.org/officeDocument/2006/relationships/image" Target="../media/image9.png"/><Relationship Id="rId26" Type="http://schemas.openxmlformats.org/officeDocument/2006/relationships/image" Target="../media/image13.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6.png"/><Relationship Id="rId17" Type="http://schemas.openxmlformats.org/officeDocument/2006/relationships/customXml" Target="../ink/ink8.xml"/><Relationship Id="rId25" Type="http://schemas.openxmlformats.org/officeDocument/2006/relationships/customXml" Target="../ink/ink12.xml"/><Relationship Id="rId2" Type="http://schemas.openxmlformats.org/officeDocument/2006/relationships/image" Target="../media/image1.jpg"/><Relationship Id="rId16" Type="http://schemas.openxmlformats.org/officeDocument/2006/relationships/image" Target="../media/image8.png"/><Relationship Id="rId20"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customXml" Target="../ink/ink5.xml"/><Relationship Id="rId24" Type="http://schemas.openxmlformats.org/officeDocument/2006/relationships/image" Target="../media/image12.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14.png"/><Relationship Id="rId10" Type="http://schemas.openxmlformats.org/officeDocument/2006/relationships/image" Target="../media/image5.png"/><Relationship Id="rId19" Type="http://schemas.openxmlformats.org/officeDocument/2006/relationships/customXml" Target="../ink/ink9.xml"/><Relationship Id="rId4" Type="http://schemas.openxmlformats.org/officeDocument/2006/relationships/image" Target="../media/image2.png"/><Relationship Id="rId9" Type="http://schemas.openxmlformats.org/officeDocument/2006/relationships/customXml" Target="../ink/ink4.xml"/><Relationship Id="rId14" Type="http://schemas.openxmlformats.org/officeDocument/2006/relationships/image" Target="../media/image7.png"/><Relationship Id="rId22" Type="http://schemas.openxmlformats.org/officeDocument/2006/relationships/image" Target="../media/image11.png"/><Relationship Id="rId27" Type="http://schemas.openxmlformats.org/officeDocument/2006/relationships/customXml" Target="../ink/ink1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1409700" y="385763"/>
            <a:ext cx="9144000" cy="1023938"/>
          </a:xfrm>
        </p:spPr>
        <p:txBody>
          <a:bodyPr>
            <a:normAutofit/>
          </a:bodyPr>
          <a:lstStyle/>
          <a:p>
            <a:r>
              <a:rPr lang="en-GB" dirty="0">
                <a:solidFill>
                  <a:schemeClr val="bg1">
                    <a:lumMod val="95000"/>
                  </a:schemeClr>
                </a:solidFill>
                <a:latin typeface="Chalkduster" panose="03050602040202020205" pitchFamily="66" charset="77"/>
              </a:rPr>
              <a:t>The Paragraph</a:t>
            </a:r>
            <a:endParaRPr lang="en-IT" dirty="0">
              <a:solidFill>
                <a:schemeClr val="bg1">
                  <a:lumMod val="95000"/>
                </a:schemeClr>
              </a:solidFill>
              <a:latin typeface="Chalkduster" panose="03050602040202020205" pitchFamily="66" charset="77"/>
            </a:endParaRPr>
          </a:p>
        </p:txBody>
      </p:sp>
      <p:sp>
        <p:nvSpPr>
          <p:cNvPr id="3" name="TextBox 2">
            <a:extLst>
              <a:ext uri="{FF2B5EF4-FFF2-40B4-BE49-F238E27FC236}">
                <a16:creationId xmlns:a16="http://schemas.microsoft.com/office/drawing/2014/main" id="{DB5F8FF1-D8EC-5F4A-A819-3E06276811E1}"/>
              </a:ext>
            </a:extLst>
          </p:cNvPr>
          <p:cNvSpPr txBox="1"/>
          <p:nvPr/>
        </p:nvSpPr>
        <p:spPr>
          <a:xfrm>
            <a:off x="859315" y="1806766"/>
            <a:ext cx="7002814" cy="430887"/>
          </a:xfrm>
          <a:prstGeom prst="rect">
            <a:avLst/>
          </a:prstGeom>
          <a:noFill/>
        </p:spPr>
        <p:txBody>
          <a:bodyPr wrap="none" rtlCol="0">
            <a:spAutoFit/>
          </a:bodyPr>
          <a:lstStyle/>
          <a:p>
            <a:r>
              <a:rPr lang="en-GB" sz="2200" dirty="0">
                <a:solidFill>
                  <a:schemeClr val="bg1"/>
                </a:solidFill>
                <a:latin typeface="+mj-lt"/>
              </a:rPr>
              <a:t>Why should you structure your manuscript into paragraphs?</a:t>
            </a:r>
            <a:endParaRPr lang="en-IT" sz="2200" dirty="0">
              <a:solidFill>
                <a:schemeClr val="bg1"/>
              </a:solidFill>
              <a:latin typeface="+mj-lt"/>
            </a:endParaRPr>
          </a:p>
        </p:txBody>
      </p:sp>
      <p:cxnSp>
        <p:nvCxnSpPr>
          <p:cNvPr id="6" name="Curved Connector 5">
            <a:extLst>
              <a:ext uri="{FF2B5EF4-FFF2-40B4-BE49-F238E27FC236}">
                <a16:creationId xmlns:a16="http://schemas.microsoft.com/office/drawing/2014/main" id="{059D5A23-F95D-A847-8857-29153E6B35A4}"/>
              </a:ext>
            </a:extLst>
          </p:cNvPr>
          <p:cNvCxnSpPr>
            <a:cxnSpLocks/>
          </p:cNvCxnSpPr>
          <p:nvPr/>
        </p:nvCxnSpPr>
        <p:spPr>
          <a:xfrm>
            <a:off x="2422774" y="2317578"/>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3C095E7-3AA4-FB4E-AC9E-DE84943EB489}"/>
              </a:ext>
            </a:extLst>
          </p:cNvPr>
          <p:cNvSpPr txBox="1"/>
          <p:nvPr/>
        </p:nvSpPr>
        <p:spPr>
          <a:xfrm>
            <a:off x="859315" y="3819240"/>
            <a:ext cx="4599336" cy="430887"/>
          </a:xfrm>
          <a:prstGeom prst="rect">
            <a:avLst/>
          </a:prstGeom>
          <a:noFill/>
        </p:spPr>
        <p:txBody>
          <a:bodyPr wrap="none" rtlCol="0">
            <a:spAutoFit/>
          </a:bodyPr>
          <a:lstStyle/>
          <a:p>
            <a:r>
              <a:rPr lang="en-GB" sz="2200" dirty="0">
                <a:solidFill>
                  <a:schemeClr val="bg1"/>
                </a:solidFill>
                <a:latin typeface="+mj-lt"/>
              </a:rPr>
              <a:t>Long paragraphs that are hard to break</a:t>
            </a:r>
            <a:endParaRPr lang="en-IT" sz="2200" dirty="0">
              <a:solidFill>
                <a:schemeClr val="bg1"/>
              </a:solidFill>
              <a:latin typeface="+mj-lt"/>
            </a:endParaRPr>
          </a:p>
        </p:txBody>
      </p:sp>
      <p:sp>
        <p:nvSpPr>
          <p:cNvPr id="8" name="TextBox 7">
            <a:extLst>
              <a:ext uri="{FF2B5EF4-FFF2-40B4-BE49-F238E27FC236}">
                <a16:creationId xmlns:a16="http://schemas.microsoft.com/office/drawing/2014/main" id="{DB91CB56-D998-FB46-8395-C3E40EA85415}"/>
              </a:ext>
            </a:extLst>
          </p:cNvPr>
          <p:cNvSpPr txBox="1"/>
          <p:nvPr/>
        </p:nvSpPr>
        <p:spPr>
          <a:xfrm>
            <a:off x="4117604" y="2522504"/>
            <a:ext cx="6082114" cy="430887"/>
          </a:xfrm>
          <a:prstGeom prst="rect">
            <a:avLst/>
          </a:prstGeom>
          <a:noFill/>
        </p:spPr>
        <p:txBody>
          <a:bodyPr wrap="none" rtlCol="0">
            <a:spAutoFit/>
          </a:bodyPr>
          <a:lstStyle/>
          <a:p>
            <a:r>
              <a:rPr lang="en-GB" sz="2200" dirty="0">
                <a:solidFill>
                  <a:schemeClr val="bg1"/>
                </a:solidFill>
                <a:latin typeface="+mj-lt"/>
              </a:rPr>
              <a:t>a standard device to make your text more appealing</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0DFE55E3-256C-1D43-ABCC-5490A2EE1BEB}"/>
              </a:ext>
            </a:extLst>
          </p:cNvPr>
          <p:cNvSpPr txBox="1"/>
          <p:nvPr/>
        </p:nvSpPr>
        <p:spPr>
          <a:xfrm>
            <a:off x="5473305" y="3808692"/>
            <a:ext cx="375424" cy="430887"/>
          </a:xfrm>
          <a:prstGeom prst="rect">
            <a:avLst/>
          </a:prstGeom>
          <a:noFill/>
        </p:spPr>
        <p:txBody>
          <a:bodyPr wrap="none" rtlCol="0">
            <a:spAutoFit/>
          </a:bodyPr>
          <a:lstStyle/>
          <a:p>
            <a:r>
              <a:rPr lang="en-GB" sz="2200" dirty="0">
                <a:solidFill>
                  <a:schemeClr val="accent2"/>
                </a:solidFill>
                <a:latin typeface="Chalkduster" panose="03050602040202020205" pitchFamily="66" charset="77"/>
              </a:rPr>
              <a:t>=</a:t>
            </a:r>
            <a:endParaRPr lang="en-IT" sz="2200" dirty="0">
              <a:solidFill>
                <a:schemeClr val="accent2"/>
              </a:solidFill>
              <a:latin typeface="Chalkduster" panose="03050602040202020205" pitchFamily="66" charset="77"/>
            </a:endParaRPr>
          </a:p>
        </p:txBody>
      </p:sp>
      <p:sp>
        <p:nvSpPr>
          <p:cNvPr id="15" name="TextBox 14">
            <a:extLst>
              <a:ext uri="{FF2B5EF4-FFF2-40B4-BE49-F238E27FC236}">
                <a16:creationId xmlns:a16="http://schemas.microsoft.com/office/drawing/2014/main" id="{BB32E44B-FA2A-A84F-9FDF-65371A574E42}"/>
              </a:ext>
            </a:extLst>
          </p:cNvPr>
          <p:cNvSpPr txBox="1"/>
          <p:nvPr/>
        </p:nvSpPr>
        <p:spPr>
          <a:xfrm>
            <a:off x="4117604" y="5249358"/>
            <a:ext cx="3783856" cy="430887"/>
          </a:xfrm>
          <a:prstGeom prst="rect">
            <a:avLst/>
          </a:prstGeom>
          <a:noFill/>
        </p:spPr>
        <p:txBody>
          <a:bodyPr wrap="none" rtlCol="0">
            <a:spAutoFit/>
          </a:bodyPr>
          <a:lstStyle/>
          <a:p>
            <a:r>
              <a:rPr lang="en-GB" sz="2200" dirty="0">
                <a:solidFill>
                  <a:schemeClr val="bg1"/>
                </a:solidFill>
                <a:latin typeface="+mj-lt"/>
              </a:rPr>
              <a:t>Go for a mix of different lengths</a:t>
            </a:r>
          </a:p>
        </p:txBody>
      </p:sp>
      <p:sp>
        <p:nvSpPr>
          <p:cNvPr id="10" name="TextBox 9">
            <a:extLst>
              <a:ext uri="{FF2B5EF4-FFF2-40B4-BE49-F238E27FC236}">
                <a16:creationId xmlns:a16="http://schemas.microsoft.com/office/drawing/2014/main" id="{B529096B-E3EB-6848-A19E-3DAB46DFA8C9}"/>
              </a:ext>
            </a:extLst>
          </p:cNvPr>
          <p:cNvSpPr txBox="1"/>
          <p:nvPr/>
        </p:nvSpPr>
        <p:spPr>
          <a:xfrm>
            <a:off x="5863383" y="3820415"/>
            <a:ext cx="3787704" cy="430887"/>
          </a:xfrm>
          <a:prstGeom prst="rect">
            <a:avLst/>
          </a:prstGeom>
          <a:noFill/>
        </p:spPr>
        <p:txBody>
          <a:bodyPr wrap="none" rtlCol="0">
            <a:spAutoFit/>
          </a:bodyPr>
          <a:lstStyle/>
          <a:p>
            <a:r>
              <a:rPr lang="en-GB" sz="2200" dirty="0">
                <a:solidFill>
                  <a:schemeClr val="bg1"/>
                </a:solidFill>
                <a:latin typeface="+mj-lt"/>
              </a:rPr>
              <a:t>Indicator of convoluted thinking</a:t>
            </a:r>
            <a:endParaRPr lang="en-IT" sz="2200" dirty="0">
              <a:solidFill>
                <a:schemeClr val="bg1"/>
              </a:solidFill>
              <a:latin typeface="+mj-lt"/>
            </a:endParaRPr>
          </a:p>
        </p:txBody>
      </p:sp>
      <p:sp>
        <p:nvSpPr>
          <p:cNvPr id="4" name="Slide Number Placeholder 3">
            <a:extLst>
              <a:ext uri="{FF2B5EF4-FFF2-40B4-BE49-F238E27FC236}">
                <a16:creationId xmlns:a16="http://schemas.microsoft.com/office/drawing/2014/main" id="{30098BCC-4E97-9745-8C84-7AEA7B64745D}"/>
              </a:ext>
            </a:extLst>
          </p:cNvPr>
          <p:cNvSpPr>
            <a:spLocks noGrp="1"/>
          </p:cNvSpPr>
          <p:nvPr>
            <p:ph type="sldNum" sz="quarter" idx="12"/>
          </p:nvPr>
        </p:nvSpPr>
        <p:spPr/>
        <p:txBody>
          <a:bodyPr/>
          <a:lstStyle/>
          <a:p>
            <a:fld id="{7C2C67A0-7BC4-6C4E-AAC3-FC12E6E5D064}" type="slidenum">
              <a:rPr lang="en-IT" smtClean="0"/>
              <a:t>1</a:t>
            </a:fld>
            <a:endParaRPr lang="en-IT"/>
          </a:p>
        </p:txBody>
      </p:sp>
    </p:spTree>
    <p:extLst>
      <p:ext uri="{BB962C8B-B14F-4D97-AF65-F5344CB8AC3E}">
        <p14:creationId xmlns:p14="http://schemas.microsoft.com/office/powerpoint/2010/main" val="191521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1"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1"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1+#ppt_w/2"/>
                                          </p:val>
                                        </p:tav>
                                        <p:tav tm="100000">
                                          <p:val>
                                            <p:strVal val="#ppt_x"/>
                                          </p:val>
                                        </p:tav>
                                      </p:tavLst>
                                    </p:anim>
                                    <p:anim calcmode="lin" valueType="num">
                                      <p:cBhvr additive="base">
                                        <p:cTn id="4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10" fill="hold" grpId="1" nodeType="click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1"/>
      <p:bldP spid="8" grpId="1"/>
      <p:bldP spid="9" grpId="0"/>
      <p:bldP spid="15" grpId="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CFB95C5-CFF6-A049-A201-16453657BDAC}"/>
              </a:ext>
            </a:extLst>
          </p:cNvPr>
          <p:cNvSpPr txBox="1"/>
          <p:nvPr/>
        </p:nvSpPr>
        <p:spPr>
          <a:xfrm>
            <a:off x="1587506" y="4598897"/>
            <a:ext cx="5742186" cy="1055482"/>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Bridging </a:t>
            </a:r>
          </a:p>
          <a:p>
            <a:pPr marL="342900" indent="-342900">
              <a:lnSpc>
                <a:spcPct val="150000"/>
              </a:lnSpc>
              <a:buFontTx/>
              <a:buChar char="-"/>
            </a:pPr>
            <a:r>
              <a:rPr lang="en-GB" sz="2200" dirty="0">
                <a:solidFill>
                  <a:schemeClr val="bg1"/>
                </a:solidFill>
                <a:latin typeface="+mj-lt"/>
              </a:rPr>
              <a:t>Repetition of key-terms</a:t>
            </a:r>
          </a:p>
        </p:txBody>
      </p:sp>
      <p:sp>
        <p:nvSpPr>
          <p:cNvPr id="22" name="TextBox 21">
            <a:extLst>
              <a:ext uri="{FF2B5EF4-FFF2-40B4-BE49-F238E27FC236}">
                <a16:creationId xmlns:a16="http://schemas.microsoft.com/office/drawing/2014/main" id="{8F332081-D455-024A-BE36-D652697FEDDE}"/>
              </a:ext>
            </a:extLst>
          </p:cNvPr>
          <p:cNvSpPr txBox="1"/>
          <p:nvPr/>
        </p:nvSpPr>
        <p:spPr>
          <a:xfrm>
            <a:off x="1038290" y="4051247"/>
            <a:ext cx="10115420" cy="547650"/>
          </a:xfrm>
          <a:prstGeom prst="rect">
            <a:avLst/>
          </a:prstGeom>
          <a:noFill/>
        </p:spPr>
        <p:txBody>
          <a:bodyPr wrap="square" rtlCol="0">
            <a:spAutoFit/>
          </a:bodyPr>
          <a:lstStyle/>
          <a:p>
            <a:pPr marL="457200" indent="-457200">
              <a:lnSpc>
                <a:spcPct val="150000"/>
              </a:lnSpc>
              <a:buFont typeface="+mj-lt"/>
              <a:buAutoNum type="alphaLcPeriod" startAt="4"/>
            </a:pPr>
            <a:r>
              <a:rPr lang="en-GB" sz="2200" dirty="0">
                <a:solidFill>
                  <a:schemeClr val="bg1"/>
                </a:solidFill>
                <a:latin typeface="+mj-lt"/>
              </a:rPr>
              <a:t>Work on FLOW</a:t>
            </a:r>
          </a:p>
        </p:txBody>
      </p:sp>
      <p:sp>
        <p:nvSpPr>
          <p:cNvPr id="10" name="TextBox 9">
            <a:extLst>
              <a:ext uri="{FF2B5EF4-FFF2-40B4-BE49-F238E27FC236}">
                <a16:creationId xmlns:a16="http://schemas.microsoft.com/office/drawing/2014/main" id="{E21F3DCC-E7EC-8748-81B8-B06686EF7FC1}"/>
              </a:ext>
            </a:extLst>
          </p:cNvPr>
          <p:cNvSpPr txBox="1"/>
          <p:nvPr/>
        </p:nvSpPr>
        <p:spPr>
          <a:xfrm>
            <a:off x="1554848" y="1843598"/>
            <a:ext cx="5742186" cy="1563313"/>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Why important?</a:t>
            </a:r>
          </a:p>
          <a:p>
            <a:pPr marL="342900" indent="-342900">
              <a:lnSpc>
                <a:spcPct val="150000"/>
              </a:lnSpc>
              <a:buFontTx/>
              <a:buChar char="-"/>
            </a:pPr>
            <a:r>
              <a:rPr lang="en-GB" sz="2200" dirty="0">
                <a:solidFill>
                  <a:schemeClr val="bg1"/>
                </a:solidFill>
                <a:latin typeface="+mj-lt"/>
              </a:rPr>
              <a:t>Reasons</a:t>
            </a:r>
          </a:p>
          <a:p>
            <a:pPr marL="342900" indent="-342900">
              <a:lnSpc>
                <a:spcPct val="150000"/>
              </a:lnSpc>
              <a:buFontTx/>
              <a:buChar char="-"/>
            </a:pPr>
            <a:r>
              <a:rPr lang="en-GB" sz="2200" dirty="0">
                <a:solidFill>
                  <a:schemeClr val="bg1"/>
                </a:solidFill>
                <a:latin typeface="+mj-lt"/>
              </a:rPr>
              <a:t>Examples</a:t>
            </a:r>
          </a:p>
        </p:txBody>
      </p:sp>
      <p:sp>
        <p:nvSpPr>
          <p:cNvPr id="11" name="TextBox 10">
            <a:extLst>
              <a:ext uri="{FF2B5EF4-FFF2-40B4-BE49-F238E27FC236}">
                <a16:creationId xmlns:a16="http://schemas.microsoft.com/office/drawing/2014/main" id="{AE2A11E5-625D-7648-9B4F-3E2A32D39EC8}"/>
              </a:ext>
            </a:extLst>
          </p:cNvPr>
          <p:cNvSpPr txBox="1"/>
          <p:nvPr/>
        </p:nvSpPr>
        <p:spPr>
          <a:xfrm>
            <a:off x="1038290" y="1199262"/>
            <a:ext cx="10115420" cy="547650"/>
          </a:xfrm>
          <a:prstGeom prst="rect">
            <a:avLst/>
          </a:prstGeom>
          <a:noFill/>
        </p:spPr>
        <p:txBody>
          <a:bodyPr wrap="square" rtlCol="0">
            <a:spAutoFit/>
          </a:bodyPr>
          <a:lstStyle/>
          <a:p>
            <a:pPr marL="457200" indent="-457200">
              <a:lnSpc>
                <a:spcPct val="150000"/>
              </a:lnSpc>
              <a:buFont typeface="+mj-lt"/>
              <a:buAutoNum type="alphaLcPeriod" startAt="3"/>
            </a:pPr>
            <a:r>
              <a:rPr lang="en-GB" sz="2200" dirty="0">
                <a:solidFill>
                  <a:schemeClr val="bg1"/>
                </a:solidFill>
                <a:latin typeface="+mj-lt"/>
              </a:rPr>
              <a:t>Proceed with sentences ALL directly related to your central idea, adding DETAILS</a:t>
            </a:r>
          </a:p>
        </p:txBody>
      </p:sp>
      <p:sp>
        <p:nvSpPr>
          <p:cNvPr id="2" name="Slide Number Placeholder 1">
            <a:extLst>
              <a:ext uri="{FF2B5EF4-FFF2-40B4-BE49-F238E27FC236}">
                <a16:creationId xmlns:a16="http://schemas.microsoft.com/office/drawing/2014/main" id="{2F8C73A2-9956-464C-80D6-4A54F5B7EB74}"/>
              </a:ext>
            </a:extLst>
          </p:cNvPr>
          <p:cNvSpPr>
            <a:spLocks noGrp="1"/>
          </p:cNvSpPr>
          <p:nvPr>
            <p:ph type="sldNum" sz="quarter" idx="12"/>
          </p:nvPr>
        </p:nvSpPr>
        <p:spPr/>
        <p:txBody>
          <a:bodyPr/>
          <a:lstStyle/>
          <a:p>
            <a:fld id="{7C2C67A0-7BC4-6C4E-AAC3-FC12E6E5D064}" type="slidenum">
              <a:rPr lang="en-IT" smtClean="0"/>
              <a:t>10</a:t>
            </a:fld>
            <a:endParaRPr lang="en-IT"/>
          </a:p>
        </p:txBody>
      </p:sp>
    </p:spTree>
    <p:extLst>
      <p:ext uri="{BB962C8B-B14F-4D97-AF65-F5344CB8AC3E}">
        <p14:creationId xmlns:p14="http://schemas.microsoft.com/office/powerpoint/2010/main" val="327983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p:cTn id="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p:cTn id="13"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p:cTn id="19"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p:cTn id="25"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p:cTn id="3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2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p:cTn id="3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p:cTn id="43"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4"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a:bodyPr>
          <a:lstStyle/>
          <a:p>
            <a:r>
              <a:rPr lang="en-GB" dirty="0">
                <a:solidFill>
                  <a:schemeClr val="bg1">
                    <a:lumMod val="95000"/>
                  </a:schemeClr>
                </a:solidFill>
                <a:latin typeface="Chalkduster" panose="03050602040202020205" pitchFamily="66" charset="77"/>
              </a:rPr>
              <a:t>An example</a:t>
            </a:r>
            <a:endParaRPr lang="en-IT" dirty="0">
              <a:solidFill>
                <a:schemeClr val="bg1">
                  <a:lumMod val="95000"/>
                </a:schemeClr>
              </a:solidFill>
              <a:latin typeface="Chalkduster" panose="03050602040202020205" pitchFamily="66" charset="77"/>
            </a:endParaRPr>
          </a:p>
        </p:txBody>
      </p:sp>
      <p:sp>
        <p:nvSpPr>
          <p:cNvPr id="17" name="TextBox 16">
            <a:extLst>
              <a:ext uri="{FF2B5EF4-FFF2-40B4-BE49-F238E27FC236}">
                <a16:creationId xmlns:a16="http://schemas.microsoft.com/office/drawing/2014/main" id="{0F9DA0D9-7356-814A-961A-DE3023AE4230}"/>
              </a:ext>
            </a:extLst>
          </p:cNvPr>
          <p:cNvSpPr txBox="1"/>
          <p:nvPr/>
        </p:nvSpPr>
        <p:spPr>
          <a:xfrm>
            <a:off x="614580" y="1956844"/>
            <a:ext cx="1344849" cy="430887"/>
          </a:xfrm>
          <a:prstGeom prst="rect">
            <a:avLst/>
          </a:prstGeom>
          <a:noFill/>
        </p:spPr>
        <p:txBody>
          <a:bodyPr wrap="square" rtlCol="0">
            <a:spAutoFit/>
          </a:bodyPr>
          <a:lstStyle/>
          <a:p>
            <a:r>
              <a:rPr lang="en-GB" sz="2200" dirty="0">
                <a:solidFill>
                  <a:schemeClr val="bg1"/>
                </a:solidFill>
                <a:latin typeface="+mj-lt"/>
              </a:rPr>
              <a:t>Back up:</a:t>
            </a:r>
          </a:p>
        </p:txBody>
      </p:sp>
      <p:sp>
        <p:nvSpPr>
          <p:cNvPr id="10" name="TextBox 9">
            <a:extLst>
              <a:ext uri="{FF2B5EF4-FFF2-40B4-BE49-F238E27FC236}">
                <a16:creationId xmlns:a16="http://schemas.microsoft.com/office/drawing/2014/main" id="{5E74D4CC-BD29-844C-B398-7623FDBFC5F1}"/>
              </a:ext>
            </a:extLst>
          </p:cNvPr>
          <p:cNvSpPr txBox="1"/>
          <p:nvPr/>
        </p:nvSpPr>
        <p:spPr>
          <a:xfrm>
            <a:off x="999676" y="2485249"/>
            <a:ext cx="10707910" cy="3594638"/>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General topic: pollution</a:t>
            </a:r>
          </a:p>
          <a:p>
            <a:pPr marL="342900" indent="-342900">
              <a:lnSpc>
                <a:spcPct val="150000"/>
              </a:lnSpc>
              <a:buFontTx/>
              <a:buChar char="-"/>
            </a:pPr>
            <a:r>
              <a:rPr lang="en-GB" sz="2200" dirty="0">
                <a:solidFill>
                  <a:schemeClr val="bg1"/>
                </a:solidFill>
                <a:latin typeface="+mj-lt"/>
              </a:rPr>
              <a:t>the question is: Who is responsible to fix the problem (</a:t>
            </a:r>
            <a:r>
              <a:rPr lang="en-GB" sz="2200" dirty="0" err="1">
                <a:solidFill>
                  <a:schemeClr val="bg1"/>
                </a:solidFill>
                <a:latin typeface="+mj-lt"/>
              </a:rPr>
              <a:t>ie</a:t>
            </a:r>
            <a:r>
              <a:rPr lang="en-GB" sz="2200" dirty="0">
                <a:solidFill>
                  <a:schemeClr val="bg1"/>
                </a:solidFill>
                <a:latin typeface="+mj-lt"/>
              </a:rPr>
              <a:t>: pollution)?</a:t>
            </a:r>
          </a:p>
          <a:p>
            <a:pPr marL="342900" indent="-342900">
              <a:lnSpc>
                <a:spcPct val="150000"/>
              </a:lnSpc>
              <a:buFontTx/>
              <a:buChar char="-"/>
            </a:pPr>
            <a:r>
              <a:rPr lang="en-GB" sz="2200" dirty="0">
                <a:solidFill>
                  <a:schemeClr val="bg1"/>
                </a:solidFill>
                <a:latin typeface="+mj-lt"/>
              </a:rPr>
              <a:t>My idea: the government is responsible to fix it.</a:t>
            </a:r>
          </a:p>
          <a:p>
            <a:pPr marL="342900" indent="-342900">
              <a:lnSpc>
                <a:spcPct val="150000"/>
              </a:lnSpc>
              <a:buFontTx/>
              <a:buChar char="-"/>
            </a:pPr>
            <a:r>
              <a:rPr lang="en-GB" sz="2200" dirty="0">
                <a:solidFill>
                  <a:schemeClr val="bg1"/>
                </a:solidFill>
                <a:latin typeface="+mj-lt"/>
              </a:rPr>
              <a:t>in my “introduction” I suggested three ideas: power, costs, credibility.</a:t>
            </a:r>
          </a:p>
          <a:p>
            <a:pPr marL="342900" indent="-342900">
              <a:lnSpc>
                <a:spcPct val="150000"/>
              </a:lnSpc>
              <a:buFontTx/>
              <a:buChar char="-"/>
            </a:pPr>
            <a:r>
              <a:rPr lang="en-GB" sz="2200" dirty="0">
                <a:solidFill>
                  <a:schemeClr val="bg1"/>
                </a:solidFill>
                <a:latin typeface="+mj-lt"/>
              </a:rPr>
              <a:t>The following is my first body paragraph, which will be about the first reason I mentioned in my introduction (</a:t>
            </a:r>
            <a:r>
              <a:rPr lang="en-GB" sz="2200" dirty="0" err="1">
                <a:solidFill>
                  <a:schemeClr val="bg1"/>
                </a:solidFill>
                <a:latin typeface="+mj-lt"/>
              </a:rPr>
              <a:t>ie</a:t>
            </a:r>
            <a:r>
              <a:rPr lang="en-GB" sz="2200" dirty="0">
                <a:solidFill>
                  <a:schemeClr val="bg1"/>
                </a:solidFill>
                <a:latin typeface="+mj-lt"/>
              </a:rPr>
              <a:t>: power)</a:t>
            </a:r>
          </a:p>
          <a:p>
            <a:pPr marL="342900" indent="-342900">
              <a:lnSpc>
                <a:spcPct val="150000"/>
              </a:lnSpc>
              <a:buFontTx/>
              <a:buChar char="-"/>
            </a:pPr>
            <a:endParaRPr lang="en-GB" sz="2200" dirty="0">
              <a:solidFill>
                <a:schemeClr val="bg1"/>
              </a:solidFill>
              <a:latin typeface="+mj-lt"/>
            </a:endParaRPr>
          </a:p>
        </p:txBody>
      </p:sp>
      <p:sp>
        <p:nvSpPr>
          <p:cNvPr id="3" name="Slide Number Placeholder 2">
            <a:extLst>
              <a:ext uri="{FF2B5EF4-FFF2-40B4-BE49-F238E27FC236}">
                <a16:creationId xmlns:a16="http://schemas.microsoft.com/office/drawing/2014/main" id="{B486E510-248A-6A40-8BA4-DA8D418CF29F}"/>
              </a:ext>
            </a:extLst>
          </p:cNvPr>
          <p:cNvSpPr>
            <a:spLocks noGrp="1"/>
          </p:cNvSpPr>
          <p:nvPr>
            <p:ph type="sldNum" sz="quarter" idx="12"/>
          </p:nvPr>
        </p:nvSpPr>
        <p:spPr/>
        <p:txBody>
          <a:bodyPr/>
          <a:lstStyle/>
          <a:p>
            <a:fld id="{7C2C67A0-7BC4-6C4E-AAC3-FC12E6E5D064}" type="slidenum">
              <a:rPr lang="en-IT" smtClean="0"/>
              <a:t>11</a:t>
            </a:fld>
            <a:endParaRPr lang="en-IT"/>
          </a:p>
        </p:txBody>
      </p:sp>
    </p:spTree>
    <p:extLst>
      <p:ext uri="{BB962C8B-B14F-4D97-AF65-F5344CB8AC3E}">
        <p14:creationId xmlns:p14="http://schemas.microsoft.com/office/powerpoint/2010/main" val="193015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900" decel="100000" fill="hold"/>
                                        <p:tgtEl>
                                          <p:spTgt spid="1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p:cTn id="24"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 calcmode="lin" valueType="num">
                                      <p:cBhvr>
                                        <p:cTn id="30"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0">
                                            <p:txEl>
                                              <p:pRg st="2" end="2"/>
                                            </p:txEl>
                                          </p:spTgt>
                                        </p:tgtEl>
                                        <p:attrNameLst>
                                          <p:attrName>style.visibility</p:attrName>
                                        </p:attrNameLst>
                                      </p:cBhvr>
                                      <p:to>
                                        <p:strVal val="visible"/>
                                      </p:to>
                                    </p:set>
                                    <p:anim calcmode="lin" valueType="num">
                                      <p:cBhvr>
                                        <p:cTn id="36"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0">
                                            <p:txEl>
                                              <p:pRg st="3" end="3"/>
                                            </p:txEl>
                                          </p:spTgt>
                                        </p:tgtEl>
                                        <p:attrNameLst>
                                          <p:attrName>style.visibility</p:attrName>
                                        </p:attrNameLst>
                                      </p:cBhvr>
                                      <p:to>
                                        <p:strVal val="visible"/>
                                      </p:to>
                                    </p:set>
                                    <p:anim calcmode="lin" valueType="num">
                                      <p:cBhvr>
                                        <p:cTn id="42"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10">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0">
                                            <p:txEl>
                                              <p:pRg st="4" end="4"/>
                                            </p:txEl>
                                          </p:spTgt>
                                        </p:tgtEl>
                                        <p:attrNameLst>
                                          <p:attrName>style.visibility</p:attrName>
                                        </p:attrNameLst>
                                      </p:cBhvr>
                                      <p:to>
                                        <p:strVal val="visible"/>
                                      </p:to>
                                    </p:set>
                                    <p:anim calcmode="lin" valueType="num">
                                      <p:cBhvr>
                                        <p:cTn id="48" dur="5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10">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6540B676-5D54-E543-A002-6B0D7AB0E3FF}"/>
              </a:ext>
            </a:extLst>
          </p:cNvPr>
          <p:cNvSpPr txBox="1"/>
          <p:nvPr/>
        </p:nvSpPr>
        <p:spPr>
          <a:xfrm>
            <a:off x="814205" y="798730"/>
            <a:ext cx="10563589" cy="5128327"/>
          </a:xfrm>
          <a:prstGeom prst="rect">
            <a:avLst/>
          </a:prstGeom>
          <a:noFill/>
        </p:spPr>
        <p:txBody>
          <a:bodyPr wrap="square" rtlCol="0">
            <a:spAutoFit/>
          </a:bodyPr>
          <a:lstStyle/>
          <a:p>
            <a:pPr>
              <a:lnSpc>
                <a:spcPct val="150000"/>
              </a:lnSpc>
            </a:pPr>
            <a:r>
              <a:rPr lang="en-GB" sz="2200" dirty="0">
                <a:solidFill>
                  <a:schemeClr val="bg1"/>
                </a:solidFill>
                <a:latin typeface="Architects Daughter" pitchFamily="2" charset="0"/>
              </a:rPr>
              <a:t>Great changes require a powerful hand to guide them and push them forward. Governments have the power and influence of the law to support them. Moreover, they have access to means with which to enforce the law and punish offenders. Individuals and corporations that pollute our air and waters will not stop doing so as long as they can profit from this action and do not fear consequences. A steel producer, for instance, will not cease dumping waste in a nearby river if it does not affect its payback. Taxing this company, on the other hand, might make it change its way of doing business. Yet, it is this very question of costs that limits anyone but the government to act against pollution. (124)</a:t>
            </a:r>
            <a:endParaRPr lang="en-IT" sz="2200" dirty="0">
              <a:solidFill>
                <a:schemeClr val="bg1"/>
              </a:solidFill>
              <a:latin typeface="Architects Daughter" pitchFamily="2" charset="0"/>
            </a:endParaRP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E7191144-DB73-3442-801E-F884EDF9E475}"/>
                  </a:ext>
                </a:extLst>
              </p14:cNvPr>
              <p14:cNvContentPartPr/>
              <p14:nvPr/>
            </p14:nvContentPartPr>
            <p14:xfrm>
              <a:off x="1834251" y="1092420"/>
              <a:ext cx="996120" cy="17280"/>
            </p14:xfrm>
          </p:contentPart>
        </mc:Choice>
        <mc:Fallback xmlns="">
          <p:pic>
            <p:nvPicPr>
              <p:cNvPr id="2" name="Ink 1">
                <a:extLst>
                  <a:ext uri="{FF2B5EF4-FFF2-40B4-BE49-F238E27FC236}">
                    <a16:creationId xmlns:a16="http://schemas.microsoft.com/office/drawing/2014/main" id="{E7191144-DB73-3442-801E-F884EDF9E475}"/>
                  </a:ext>
                </a:extLst>
              </p:cNvPr>
              <p:cNvPicPr/>
              <p:nvPr/>
            </p:nvPicPr>
            <p:blipFill>
              <a:blip r:embed="rId4"/>
              <a:stretch>
                <a:fillRect/>
              </a:stretch>
            </p:blipFill>
            <p:spPr>
              <a:xfrm>
                <a:off x="1780251" y="984420"/>
                <a:ext cx="1103760" cy="232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DAED289B-2B50-154B-A5A3-C7A3AD2F6048}"/>
                  </a:ext>
                </a:extLst>
              </p14:cNvPr>
              <p14:cNvContentPartPr/>
              <p14:nvPr/>
            </p14:nvContentPartPr>
            <p14:xfrm>
              <a:off x="4254531" y="1093860"/>
              <a:ext cx="1131840" cy="42120"/>
            </p14:xfrm>
          </p:contentPart>
        </mc:Choice>
        <mc:Fallback xmlns="">
          <p:pic>
            <p:nvPicPr>
              <p:cNvPr id="4" name="Ink 3">
                <a:extLst>
                  <a:ext uri="{FF2B5EF4-FFF2-40B4-BE49-F238E27FC236}">
                    <a16:creationId xmlns:a16="http://schemas.microsoft.com/office/drawing/2014/main" id="{DAED289B-2B50-154B-A5A3-C7A3AD2F6048}"/>
                  </a:ext>
                </a:extLst>
              </p:cNvPr>
              <p:cNvPicPr/>
              <p:nvPr/>
            </p:nvPicPr>
            <p:blipFill>
              <a:blip r:embed="rId6"/>
              <a:stretch>
                <a:fillRect/>
              </a:stretch>
            </p:blipFill>
            <p:spPr>
              <a:xfrm>
                <a:off x="4200531" y="986220"/>
                <a:ext cx="1239480" cy="257760"/>
              </a:xfrm>
              <a:prstGeom prst="rect">
                <a:avLst/>
              </a:prstGeom>
            </p:spPr>
          </p:pic>
        </mc:Fallback>
      </mc:AlternateContent>
      <p:sp>
        <p:nvSpPr>
          <p:cNvPr id="12" name="Oval 11">
            <a:extLst>
              <a:ext uri="{FF2B5EF4-FFF2-40B4-BE49-F238E27FC236}">
                <a16:creationId xmlns:a16="http://schemas.microsoft.com/office/drawing/2014/main" id="{78A12BCD-96AD-4D41-A0FF-A47E22C6D7EB}"/>
              </a:ext>
            </a:extLst>
          </p:cNvPr>
          <p:cNvSpPr/>
          <p:nvPr/>
        </p:nvSpPr>
        <p:spPr>
          <a:xfrm>
            <a:off x="4196475" y="867134"/>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Oval 12">
            <a:extLst>
              <a:ext uri="{FF2B5EF4-FFF2-40B4-BE49-F238E27FC236}">
                <a16:creationId xmlns:a16="http://schemas.microsoft.com/office/drawing/2014/main" id="{B079B8D1-950C-E94C-8C3E-1CB3368D4C9F}"/>
              </a:ext>
            </a:extLst>
          </p:cNvPr>
          <p:cNvSpPr/>
          <p:nvPr/>
        </p:nvSpPr>
        <p:spPr>
          <a:xfrm>
            <a:off x="3777375" y="1362706"/>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C4EE5344-4CC6-974F-8F37-5F538DB92C5C}"/>
                  </a:ext>
                </a:extLst>
              </p14:cNvPr>
              <p14:cNvContentPartPr/>
              <p14:nvPr/>
            </p14:nvContentPartPr>
            <p14:xfrm>
              <a:off x="7629171" y="1615500"/>
              <a:ext cx="420840" cy="22320"/>
            </p14:xfrm>
          </p:contentPart>
        </mc:Choice>
        <mc:Fallback xmlns="">
          <p:pic>
            <p:nvPicPr>
              <p:cNvPr id="5" name="Ink 4">
                <a:extLst>
                  <a:ext uri="{FF2B5EF4-FFF2-40B4-BE49-F238E27FC236}">
                    <a16:creationId xmlns:a16="http://schemas.microsoft.com/office/drawing/2014/main" id="{C4EE5344-4CC6-974F-8F37-5F538DB92C5C}"/>
                  </a:ext>
                </a:extLst>
              </p:cNvPr>
              <p:cNvPicPr/>
              <p:nvPr/>
            </p:nvPicPr>
            <p:blipFill>
              <a:blip r:embed="rId8"/>
              <a:stretch>
                <a:fillRect/>
              </a:stretch>
            </p:blipFill>
            <p:spPr>
              <a:xfrm>
                <a:off x="7575171" y="1507860"/>
                <a:ext cx="528480" cy="237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8C9E3A5B-8532-CB4D-B1C2-5E3B29189F5B}"/>
                  </a:ext>
                </a:extLst>
              </p14:cNvPr>
              <p14:cNvContentPartPr/>
              <p14:nvPr/>
            </p14:nvContentPartPr>
            <p14:xfrm>
              <a:off x="868371" y="2133180"/>
              <a:ext cx="1293120" cy="33840"/>
            </p14:xfrm>
          </p:contentPart>
        </mc:Choice>
        <mc:Fallback xmlns="">
          <p:pic>
            <p:nvPicPr>
              <p:cNvPr id="6" name="Ink 5">
                <a:extLst>
                  <a:ext uri="{FF2B5EF4-FFF2-40B4-BE49-F238E27FC236}">
                    <a16:creationId xmlns:a16="http://schemas.microsoft.com/office/drawing/2014/main" id="{8C9E3A5B-8532-CB4D-B1C2-5E3B29189F5B}"/>
                  </a:ext>
                </a:extLst>
              </p:cNvPr>
              <p:cNvPicPr/>
              <p:nvPr/>
            </p:nvPicPr>
            <p:blipFill>
              <a:blip r:embed="rId10"/>
              <a:stretch>
                <a:fillRect/>
              </a:stretch>
            </p:blipFill>
            <p:spPr>
              <a:xfrm>
                <a:off x="814731" y="2025180"/>
                <a:ext cx="1400760" cy="249480"/>
              </a:xfrm>
              <a:prstGeom prst="rect">
                <a:avLst/>
              </a:prstGeom>
            </p:spPr>
          </p:pic>
        </mc:Fallback>
      </mc:AlternateContent>
      <p:sp>
        <p:nvSpPr>
          <p:cNvPr id="16" name="Oval 15">
            <a:extLst>
              <a:ext uri="{FF2B5EF4-FFF2-40B4-BE49-F238E27FC236}">
                <a16:creationId xmlns:a16="http://schemas.microsoft.com/office/drawing/2014/main" id="{507986D3-0B3D-0243-9857-09256EACF41B}"/>
              </a:ext>
            </a:extLst>
          </p:cNvPr>
          <p:cNvSpPr/>
          <p:nvPr/>
        </p:nvSpPr>
        <p:spPr>
          <a:xfrm>
            <a:off x="7364521" y="1346654"/>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11">
            <p14:nvContentPartPr>
              <p14:cNvPr id="7" name="Ink 6">
                <a:extLst>
                  <a:ext uri="{FF2B5EF4-FFF2-40B4-BE49-F238E27FC236}">
                    <a16:creationId xmlns:a16="http://schemas.microsoft.com/office/drawing/2014/main" id="{F24D368A-C51F-9D42-B79C-D8231A629C13}"/>
                  </a:ext>
                </a:extLst>
              </p14:cNvPr>
              <p14:cNvContentPartPr/>
              <p14:nvPr/>
            </p14:nvContentPartPr>
            <p14:xfrm>
              <a:off x="5140851" y="2131740"/>
              <a:ext cx="855720" cy="14760"/>
            </p14:xfrm>
          </p:contentPart>
        </mc:Choice>
        <mc:Fallback xmlns="">
          <p:pic>
            <p:nvPicPr>
              <p:cNvPr id="7" name="Ink 6">
                <a:extLst>
                  <a:ext uri="{FF2B5EF4-FFF2-40B4-BE49-F238E27FC236}">
                    <a16:creationId xmlns:a16="http://schemas.microsoft.com/office/drawing/2014/main" id="{F24D368A-C51F-9D42-B79C-D8231A629C13}"/>
                  </a:ext>
                </a:extLst>
              </p:cNvPr>
              <p:cNvPicPr/>
              <p:nvPr/>
            </p:nvPicPr>
            <p:blipFill>
              <a:blip r:embed="rId12"/>
              <a:stretch>
                <a:fillRect/>
              </a:stretch>
            </p:blipFill>
            <p:spPr>
              <a:xfrm>
                <a:off x="5087211" y="2023740"/>
                <a:ext cx="963360" cy="2304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ADC52A2F-5DAF-684F-A798-53EA2A684931}"/>
                  </a:ext>
                </a:extLst>
              </p14:cNvPr>
              <p14:cNvContentPartPr/>
              <p14:nvPr/>
            </p14:nvContentPartPr>
            <p14:xfrm>
              <a:off x="7942371" y="2104020"/>
              <a:ext cx="970920" cy="5760"/>
            </p14:xfrm>
          </p:contentPart>
        </mc:Choice>
        <mc:Fallback xmlns="">
          <p:pic>
            <p:nvPicPr>
              <p:cNvPr id="9" name="Ink 8">
                <a:extLst>
                  <a:ext uri="{FF2B5EF4-FFF2-40B4-BE49-F238E27FC236}">
                    <a16:creationId xmlns:a16="http://schemas.microsoft.com/office/drawing/2014/main" id="{ADC52A2F-5DAF-684F-A798-53EA2A684931}"/>
                  </a:ext>
                </a:extLst>
              </p:cNvPr>
              <p:cNvPicPr/>
              <p:nvPr/>
            </p:nvPicPr>
            <p:blipFill>
              <a:blip r:embed="rId14"/>
              <a:stretch>
                <a:fillRect/>
              </a:stretch>
            </p:blipFill>
            <p:spPr>
              <a:xfrm>
                <a:off x="7888731" y="1996380"/>
                <a:ext cx="1078560" cy="2214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 name="Ink 9">
                <a:extLst>
                  <a:ext uri="{FF2B5EF4-FFF2-40B4-BE49-F238E27FC236}">
                    <a16:creationId xmlns:a16="http://schemas.microsoft.com/office/drawing/2014/main" id="{E48FD7D6-95A5-4248-8888-F05D87ECB4B2}"/>
                  </a:ext>
                </a:extLst>
              </p14:cNvPr>
              <p14:cNvContentPartPr/>
              <p14:nvPr/>
            </p14:nvContentPartPr>
            <p14:xfrm>
              <a:off x="898251" y="2633940"/>
              <a:ext cx="707040" cy="17640"/>
            </p14:xfrm>
          </p:contentPart>
        </mc:Choice>
        <mc:Fallback xmlns="">
          <p:pic>
            <p:nvPicPr>
              <p:cNvPr id="10" name="Ink 9">
                <a:extLst>
                  <a:ext uri="{FF2B5EF4-FFF2-40B4-BE49-F238E27FC236}">
                    <a16:creationId xmlns:a16="http://schemas.microsoft.com/office/drawing/2014/main" id="{E48FD7D6-95A5-4248-8888-F05D87ECB4B2}"/>
                  </a:ext>
                </a:extLst>
              </p:cNvPr>
              <p:cNvPicPr/>
              <p:nvPr/>
            </p:nvPicPr>
            <p:blipFill>
              <a:blip r:embed="rId16"/>
              <a:stretch>
                <a:fillRect/>
              </a:stretch>
            </p:blipFill>
            <p:spPr>
              <a:xfrm>
                <a:off x="844251" y="2526300"/>
                <a:ext cx="814680" cy="233280"/>
              </a:xfrm>
              <a:prstGeom prst="rect">
                <a:avLst/>
              </a:prstGeom>
            </p:spPr>
          </p:pic>
        </mc:Fallback>
      </mc:AlternateContent>
      <p:sp>
        <p:nvSpPr>
          <p:cNvPr id="20" name="Oval 19">
            <a:extLst>
              <a:ext uri="{FF2B5EF4-FFF2-40B4-BE49-F238E27FC236}">
                <a16:creationId xmlns:a16="http://schemas.microsoft.com/office/drawing/2014/main" id="{A921DE31-074A-4340-9979-FE5C2A249B37}"/>
              </a:ext>
            </a:extLst>
          </p:cNvPr>
          <p:cNvSpPr/>
          <p:nvPr/>
        </p:nvSpPr>
        <p:spPr>
          <a:xfrm>
            <a:off x="9015904" y="1862894"/>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Oval 20">
            <a:extLst>
              <a:ext uri="{FF2B5EF4-FFF2-40B4-BE49-F238E27FC236}">
                <a16:creationId xmlns:a16="http://schemas.microsoft.com/office/drawing/2014/main" id="{8B76BD70-7611-044D-A65F-B3B4FF5D4937}"/>
              </a:ext>
            </a:extLst>
          </p:cNvPr>
          <p:cNvSpPr/>
          <p:nvPr/>
        </p:nvSpPr>
        <p:spPr>
          <a:xfrm>
            <a:off x="1834251" y="2382734"/>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4" name="Straight Connector 13">
            <a:extLst>
              <a:ext uri="{FF2B5EF4-FFF2-40B4-BE49-F238E27FC236}">
                <a16:creationId xmlns:a16="http://schemas.microsoft.com/office/drawing/2014/main" id="{3475910F-49C9-C54C-B07B-260B788D3A92}"/>
              </a:ext>
            </a:extLst>
          </p:cNvPr>
          <p:cNvCxnSpPr/>
          <p:nvPr/>
        </p:nvCxnSpPr>
        <p:spPr>
          <a:xfrm>
            <a:off x="3347357" y="2857500"/>
            <a:ext cx="4993265"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7">
            <p14:nvContentPartPr>
              <p14:cNvPr id="15" name="Ink 14">
                <a:extLst>
                  <a:ext uri="{FF2B5EF4-FFF2-40B4-BE49-F238E27FC236}">
                    <a16:creationId xmlns:a16="http://schemas.microsoft.com/office/drawing/2014/main" id="{5795E348-3EE3-6C44-AEED-83420C7B9A6E}"/>
                  </a:ext>
                </a:extLst>
              </p14:cNvPr>
              <p14:cNvContentPartPr/>
              <p14:nvPr/>
            </p14:nvContentPartPr>
            <p14:xfrm>
              <a:off x="6395091" y="3126780"/>
              <a:ext cx="708120" cy="11160"/>
            </p14:xfrm>
          </p:contentPart>
        </mc:Choice>
        <mc:Fallback xmlns="">
          <p:pic>
            <p:nvPicPr>
              <p:cNvPr id="15" name="Ink 14">
                <a:extLst>
                  <a:ext uri="{FF2B5EF4-FFF2-40B4-BE49-F238E27FC236}">
                    <a16:creationId xmlns:a16="http://schemas.microsoft.com/office/drawing/2014/main" id="{5795E348-3EE3-6C44-AEED-83420C7B9A6E}"/>
                  </a:ext>
                </a:extLst>
              </p:cNvPr>
              <p:cNvPicPr/>
              <p:nvPr/>
            </p:nvPicPr>
            <p:blipFill>
              <a:blip r:embed="rId18"/>
              <a:stretch>
                <a:fillRect/>
              </a:stretch>
            </p:blipFill>
            <p:spPr>
              <a:xfrm>
                <a:off x="6341451" y="3018780"/>
                <a:ext cx="815760" cy="2268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8" name="Ink 17">
                <a:extLst>
                  <a:ext uri="{FF2B5EF4-FFF2-40B4-BE49-F238E27FC236}">
                    <a16:creationId xmlns:a16="http://schemas.microsoft.com/office/drawing/2014/main" id="{393DD082-2D58-5046-B79A-5311400ED0A6}"/>
                  </a:ext>
                </a:extLst>
              </p14:cNvPr>
              <p14:cNvContentPartPr/>
              <p14:nvPr/>
            </p14:nvContentPartPr>
            <p14:xfrm>
              <a:off x="10020651" y="3159180"/>
              <a:ext cx="731160" cy="10440"/>
            </p14:xfrm>
          </p:contentPart>
        </mc:Choice>
        <mc:Fallback xmlns="">
          <p:pic>
            <p:nvPicPr>
              <p:cNvPr id="18" name="Ink 17">
                <a:extLst>
                  <a:ext uri="{FF2B5EF4-FFF2-40B4-BE49-F238E27FC236}">
                    <a16:creationId xmlns:a16="http://schemas.microsoft.com/office/drawing/2014/main" id="{393DD082-2D58-5046-B79A-5311400ED0A6}"/>
                  </a:ext>
                </a:extLst>
              </p:cNvPr>
              <p:cNvPicPr/>
              <p:nvPr/>
            </p:nvPicPr>
            <p:blipFill>
              <a:blip r:embed="rId20"/>
              <a:stretch>
                <a:fillRect/>
              </a:stretch>
            </p:blipFill>
            <p:spPr>
              <a:xfrm>
                <a:off x="9966651" y="3051180"/>
                <a:ext cx="8388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3" name="Ink 22">
                <a:extLst>
                  <a:ext uri="{FF2B5EF4-FFF2-40B4-BE49-F238E27FC236}">
                    <a16:creationId xmlns:a16="http://schemas.microsoft.com/office/drawing/2014/main" id="{CFCD58C8-9399-8049-A752-BAAEB6407412}"/>
                  </a:ext>
                </a:extLst>
              </p14:cNvPr>
              <p14:cNvContentPartPr/>
              <p14:nvPr/>
            </p14:nvContentPartPr>
            <p14:xfrm>
              <a:off x="922011" y="3569580"/>
              <a:ext cx="2484000" cy="49680"/>
            </p14:xfrm>
          </p:contentPart>
        </mc:Choice>
        <mc:Fallback xmlns="">
          <p:pic>
            <p:nvPicPr>
              <p:cNvPr id="23" name="Ink 22">
                <a:extLst>
                  <a:ext uri="{FF2B5EF4-FFF2-40B4-BE49-F238E27FC236}">
                    <a16:creationId xmlns:a16="http://schemas.microsoft.com/office/drawing/2014/main" id="{CFCD58C8-9399-8049-A752-BAAEB6407412}"/>
                  </a:ext>
                </a:extLst>
              </p:cNvPr>
              <p:cNvPicPr/>
              <p:nvPr/>
            </p:nvPicPr>
            <p:blipFill>
              <a:blip r:embed="rId22"/>
              <a:stretch>
                <a:fillRect/>
              </a:stretch>
            </p:blipFill>
            <p:spPr>
              <a:xfrm>
                <a:off x="868371" y="3461940"/>
                <a:ext cx="2591640" cy="265320"/>
              </a:xfrm>
              <a:prstGeom prst="rect">
                <a:avLst/>
              </a:prstGeom>
            </p:spPr>
          </p:pic>
        </mc:Fallback>
      </mc:AlternateContent>
      <p:sp>
        <p:nvSpPr>
          <p:cNvPr id="29" name="Oval 28">
            <a:extLst>
              <a:ext uri="{FF2B5EF4-FFF2-40B4-BE49-F238E27FC236}">
                <a16:creationId xmlns:a16="http://schemas.microsoft.com/office/drawing/2014/main" id="{5C68EA9E-D3B0-1C4E-8B47-B20033EF7BD2}"/>
              </a:ext>
            </a:extLst>
          </p:cNvPr>
          <p:cNvSpPr/>
          <p:nvPr/>
        </p:nvSpPr>
        <p:spPr>
          <a:xfrm>
            <a:off x="1605291" y="3362893"/>
            <a:ext cx="1908526"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23">
            <p14:nvContentPartPr>
              <p14:cNvPr id="30" name="Ink 29">
                <a:extLst>
                  <a:ext uri="{FF2B5EF4-FFF2-40B4-BE49-F238E27FC236}">
                    <a16:creationId xmlns:a16="http://schemas.microsoft.com/office/drawing/2014/main" id="{72184D6E-E926-894B-9A96-E519F796D835}"/>
                  </a:ext>
                </a:extLst>
              </p14:cNvPr>
              <p14:cNvContentPartPr/>
              <p14:nvPr/>
            </p14:nvContentPartPr>
            <p14:xfrm>
              <a:off x="6025371" y="3561660"/>
              <a:ext cx="1564200" cy="27360"/>
            </p14:xfrm>
          </p:contentPart>
        </mc:Choice>
        <mc:Fallback xmlns="">
          <p:pic>
            <p:nvPicPr>
              <p:cNvPr id="30" name="Ink 29">
                <a:extLst>
                  <a:ext uri="{FF2B5EF4-FFF2-40B4-BE49-F238E27FC236}">
                    <a16:creationId xmlns:a16="http://schemas.microsoft.com/office/drawing/2014/main" id="{72184D6E-E926-894B-9A96-E519F796D835}"/>
                  </a:ext>
                </a:extLst>
              </p:cNvPr>
              <p:cNvPicPr/>
              <p:nvPr/>
            </p:nvPicPr>
            <p:blipFill>
              <a:blip r:embed="rId24"/>
              <a:stretch>
                <a:fillRect/>
              </a:stretch>
            </p:blipFill>
            <p:spPr>
              <a:xfrm>
                <a:off x="5971371" y="3453660"/>
                <a:ext cx="1671840" cy="243000"/>
              </a:xfrm>
              <a:prstGeom prst="rect">
                <a:avLst/>
              </a:prstGeom>
            </p:spPr>
          </p:pic>
        </mc:Fallback>
      </mc:AlternateContent>
      <p:sp>
        <p:nvSpPr>
          <p:cNvPr id="31" name="Oval 30">
            <a:extLst>
              <a:ext uri="{FF2B5EF4-FFF2-40B4-BE49-F238E27FC236}">
                <a16:creationId xmlns:a16="http://schemas.microsoft.com/office/drawing/2014/main" id="{61B5038D-FCEB-0442-B216-1D9396F21869}"/>
              </a:ext>
            </a:extLst>
          </p:cNvPr>
          <p:cNvSpPr/>
          <p:nvPr/>
        </p:nvSpPr>
        <p:spPr>
          <a:xfrm>
            <a:off x="8678185" y="3357283"/>
            <a:ext cx="997598" cy="537692"/>
          </a:xfrm>
          <a:prstGeom prst="ellipse">
            <a:avLst/>
          </a:prstGeom>
          <a:noFill/>
          <a:ln w="28575">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2" name="Oval 31">
            <a:extLst>
              <a:ext uri="{FF2B5EF4-FFF2-40B4-BE49-F238E27FC236}">
                <a16:creationId xmlns:a16="http://schemas.microsoft.com/office/drawing/2014/main" id="{1CC5E9C8-5FDB-7A4C-927F-21808A3D9ED1}"/>
              </a:ext>
            </a:extLst>
          </p:cNvPr>
          <p:cNvSpPr/>
          <p:nvPr/>
        </p:nvSpPr>
        <p:spPr>
          <a:xfrm>
            <a:off x="7259489" y="3836158"/>
            <a:ext cx="1259217" cy="537692"/>
          </a:xfrm>
          <a:prstGeom prst="ellipse">
            <a:avLst/>
          </a:prstGeom>
          <a:noFill/>
          <a:ln w="28575">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4" name="Oval 33">
            <a:extLst>
              <a:ext uri="{FF2B5EF4-FFF2-40B4-BE49-F238E27FC236}">
                <a16:creationId xmlns:a16="http://schemas.microsoft.com/office/drawing/2014/main" id="{0463F77B-3475-C84D-86A9-CE0ABAC0C03F}"/>
              </a:ext>
            </a:extLst>
          </p:cNvPr>
          <p:cNvSpPr/>
          <p:nvPr/>
        </p:nvSpPr>
        <p:spPr>
          <a:xfrm>
            <a:off x="8483940" y="3865040"/>
            <a:ext cx="997598" cy="537692"/>
          </a:xfrm>
          <a:prstGeom prst="ellipse">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Oval 34">
            <a:extLst>
              <a:ext uri="{FF2B5EF4-FFF2-40B4-BE49-F238E27FC236}">
                <a16:creationId xmlns:a16="http://schemas.microsoft.com/office/drawing/2014/main" id="{89185617-6B03-CB40-AE06-26FF304F2033}"/>
              </a:ext>
            </a:extLst>
          </p:cNvPr>
          <p:cNvSpPr/>
          <p:nvPr/>
        </p:nvSpPr>
        <p:spPr>
          <a:xfrm>
            <a:off x="785347" y="2365094"/>
            <a:ext cx="997598" cy="537692"/>
          </a:xfrm>
          <a:prstGeom prst="ellipse">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25">
            <p14:nvContentPartPr>
              <p14:cNvPr id="36" name="Ink 35">
                <a:extLst>
                  <a:ext uri="{FF2B5EF4-FFF2-40B4-BE49-F238E27FC236}">
                    <a16:creationId xmlns:a16="http://schemas.microsoft.com/office/drawing/2014/main" id="{E2AACD0B-AC16-724D-8125-EA1A5570A6A4}"/>
                  </a:ext>
                </a:extLst>
              </p14:cNvPr>
              <p14:cNvContentPartPr/>
              <p14:nvPr/>
            </p14:nvContentPartPr>
            <p14:xfrm>
              <a:off x="964851" y="4660740"/>
              <a:ext cx="2248920" cy="19800"/>
            </p14:xfrm>
          </p:contentPart>
        </mc:Choice>
        <mc:Fallback xmlns="">
          <p:pic>
            <p:nvPicPr>
              <p:cNvPr id="36" name="Ink 35">
                <a:extLst>
                  <a:ext uri="{FF2B5EF4-FFF2-40B4-BE49-F238E27FC236}">
                    <a16:creationId xmlns:a16="http://schemas.microsoft.com/office/drawing/2014/main" id="{E2AACD0B-AC16-724D-8125-EA1A5570A6A4}"/>
                  </a:ext>
                </a:extLst>
              </p:cNvPr>
              <p:cNvPicPr/>
              <p:nvPr/>
            </p:nvPicPr>
            <p:blipFill>
              <a:blip r:embed="rId26"/>
              <a:stretch>
                <a:fillRect/>
              </a:stretch>
            </p:blipFill>
            <p:spPr>
              <a:xfrm>
                <a:off x="911211" y="4552740"/>
                <a:ext cx="2356560" cy="235440"/>
              </a:xfrm>
              <a:prstGeom prst="rect">
                <a:avLst/>
              </a:prstGeom>
            </p:spPr>
          </p:pic>
        </mc:Fallback>
      </mc:AlternateContent>
      <p:sp>
        <p:nvSpPr>
          <p:cNvPr id="37" name="Oval 36">
            <a:extLst>
              <a:ext uri="{FF2B5EF4-FFF2-40B4-BE49-F238E27FC236}">
                <a16:creationId xmlns:a16="http://schemas.microsoft.com/office/drawing/2014/main" id="{8B76A436-8809-F840-B705-886DAA45DF21}"/>
              </a:ext>
            </a:extLst>
          </p:cNvPr>
          <p:cNvSpPr/>
          <p:nvPr/>
        </p:nvSpPr>
        <p:spPr>
          <a:xfrm>
            <a:off x="8317369" y="4399487"/>
            <a:ext cx="1191844"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8" name="Oval 37">
            <a:extLst>
              <a:ext uri="{FF2B5EF4-FFF2-40B4-BE49-F238E27FC236}">
                <a16:creationId xmlns:a16="http://schemas.microsoft.com/office/drawing/2014/main" id="{F4D1DD77-2413-D843-9C5F-66EC9FDE2F4D}"/>
              </a:ext>
            </a:extLst>
          </p:cNvPr>
          <p:cNvSpPr/>
          <p:nvPr/>
        </p:nvSpPr>
        <p:spPr>
          <a:xfrm>
            <a:off x="3004631" y="4903003"/>
            <a:ext cx="1191844"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9" name="Oval 38">
            <a:extLst>
              <a:ext uri="{FF2B5EF4-FFF2-40B4-BE49-F238E27FC236}">
                <a16:creationId xmlns:a16="http://schemas.microsoft.com/office/drawing/2014/main" id="{203A375A-F2EB-3245-9455-9251C26F8FFD}"/>
              </a:ext>
            </a:extLst>
          </p:cNvPr>
          <p:cNvSpPr/>
          <p:nvPr/>
        </p:nvSpPr>
        <p:spPr>
          <a:xfrm>
            <a:off x="9251658" y="4894426"/>
            <a:ext cx="1655827"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0" name="Oval 39">
            <a:extLst>
              <a:ext uri="{FF2B5EF4-FFF2-40B4-BE49-F238E27FC236}">
                <a16:creationId xmlns:a16="http://schemas.microsoft.com/office/drawing/2014/main" id="{3A16A588-C94C-C04C-AA23-B9FDD9FDE0BB}"/>
              </a:ext>
            </a:extLst>
          </p:cNvPr>
          <p:cNvSpPr/>
          <p:nvPr/>
        </p:nvSpPr>
        <p:spPr>
          <a:xfrm>
            <a:off x="505664" y="5389365"/>
            <a:ext cx="1655827"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1" name="Oval 40">
            <a:extLst>
              <a:ext uri="{FF2B5EF4-FFF2-40B4-BE49-F238E27FC236}">
                <a16:creationId xmlns:a16="http://schemas.microsoft.com/office/drawing/2014/main" id="{0FD5DB6A-FACC-3744-A954-853A843480B7}"/>
              </a:ext>
            </a:extLst>
          </p:cNvPr>
          <p:cNvSpPr/>
          <p:nvPr/>
        </p:nvSpPr>
        <p:spPr>
          <a:xfrm>
            <a:off x="7335185" y="4903003"/>
            <a:ext cx="1655827"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27">
            <p14:nvContentPartPr>
              <p14:cNvPr id="42" name="Ink 41">
                <a:extLst>
                  <a:ext uri="{FF2B5EF4-FFF2-40B4-BE49-F238E27FC236}">
                    <a16:creationId xmlns:a16="http://schemas.microsoft.com/office/drawing/2014/main" id="{2BAC1CB0-5457-9C4E-8968-5B51EAA1A8BE}"/>
                  </a:ext>
                </a:extLst>
              </p14:cNvPr>
              <p14:cNvContentPartPr/>
              <p14:nvPr/>
            </p14:nvContentPartPr>
            <p14:xfrm>
              <a:off x="3234291" y="5189580"/>
              <a:ext cx="725760" cy="360"/>
            </p14:xfrm>
          </p:contentPart>
        </mc:Choice>
        <mc:Fallback xmlns="">
          <p:pic>
            <p:nvPicPr>
              <p:cNvPr id="42" name="Ink 41">
                <a:extLst>
                  <a:ext uri="{FF2B5EF4-FFF2-40B4-BE49-F238E27FC236}">
                    <a16:creationId xmlns:a16="http://schemas.microsoft.com/office/drawing/2014/main" id="{2BAC1CB0-5457-9C4E-8968-5B51EAA1A8BE}"/>
                  </a:ext>
                </a:extLst>
              </p:cNvPr>
              <p:cNvPicPr/>
              <p:nvPr/>
            </p:nvPicPr>
            <p:blipFill>
              <a:blip r:embed="rId28"/>
              <a:stretch>
                <a:fillRect/>
              </a:stretch>
            </p:blipFill>
            <p:spPr>
              <a:xfrm>
                <a:off x="3180291" y="5081580"/>
                <a:ext cx="833400" cy="216000"/>
              </a:xfrm>
              <a:prstGeom prst="rect">
                <a:avLst/>
              </a:prstGeom>
            </p:spPr>
          </p:pic>
        </mc:Fallback>
      </mc:AlternateContent>
      <p:sp>
        <p:nvSpPr>
          <p:cNvPr id="3" name="Slide Number Placeholder 2">
            <a:extLst>
              <a:ext uri="{FF2B5EF4-FFF2-40B4-BE49-F238E27FC236}">
                <a16:creationId xmlns:a16="http://schemas.microsoft.com/office/drawing/2014/main" id="{41AC37E7-6B12-674E-B311-101225DC8F25}"/>
              </a:ext>
            </a:extLst>
          </p:cNvPr>
          <p:cNvSpPr>
            <a:spLocks noGrp="1"/>
          </p:cNvSpPr>
          <p:nvPr>
            <p:ph type="sldNum" sz="quarter" idx="12"/>
          </p:nvPr>
        </p:nvSpPr>
        <p:spPr/>
        <p:txBody>
          <a:bodyPr/>
          <a:lstStyle/>
          <a:p>
            <a:fld id="{7C2C67A0-7BC4-6C4E-AAC3-FC12E6E5D064}" type="slidenum">
              <a:rPr lang="en-IT" smtClean="0"/>
              <a:t>12</a:t>
            </a:fld>
            <a:endParaRPr lang="en-IT"/>
          </a:p>
        </p:txBody>
      </p:sp>
    </p:spTree>
    <p:extLst>
      <p:ext uri="{BB962C8B-B14F-4D97-AF65-F5344CB8AC3E}">
        <p14:creationId xmlns:p14="http://schemas.microsoft.com/office/powerpoint/2010/main" val="337205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900" decel="100000" fill="hold"/>
                                        <p:tgtEl>
                                          <p:spTgt spid="2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1+#ppt_w/2"/>
                                          </p:val>
                                        </p:tav>
                                        <p:tav tm="100000">
                                          <p:val>
                                            <p:strVal val="#ppt_x"/>
                                          </p:val>
                                        </p:tav>
                                      </p:tavLst>
                                    </p:anim>
                                    <p:anim calcmode="lin" valueType="num">
                                      <p:cBhvr additive="base">
                                        <p:cTn id="4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1+#ppt_w/2"/>
                                          </p:val>
                                        </p:tav>
                                        <p:tav tm="100000">
                                          <p:val>
                                            <p:strVal val="#ppt_x"/>
                                          </p:val>
                                        </p:tav>
                                      </p:tavLst>
                                    </p:anim>
                                    <p:anim calcmode="lin" valueType="num">
                                      <p:cBhvr additive="base">
                                        <p:cTn id="52"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0-#ppt_w/2"/>
                                          </p:val>
                                        </p:tav>
                                        <p:tav tm="100000">
                                          <p:val>
                                            <p:strVal val="#ppt_x"/>
                                          </p:val>
                                        </p:tav>
                                      </p:tavLst>
                                    </p:anim>
                                    <p:anim calcmode="lin" valueType="num">
                                      <p:cBhvr additive="base">
                                        <p:cTn id="5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3"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fill="hold"/>
                                        <p:tgtEl>
                                          <p:spTgt spid="7"/>
                                        </p:tgtEl>
                                        <p:attrNameLst>
                                          <p:attrName>ppt_x</p:attrName>
                                        </p:attrNameLst>
                                      </p:cBhvr>
                                      <p:tavLst>
                                        <p:tav tm="0">
                                          <p:val>
                                            <p:strVal val="1+#ppt_w/2"/>
                                          </p:val>
                                        </p:tav>
                                        <p:tav tm="100000">
                                          <p:val>
                                            <p:strVal val="#ppt_x"/>
                                          </p:val>
                                        </p:tav>
                                      </p:tavLst>
                                    </p:anim>
                                    <p:anim calcmode="lin" valueType="num">
                                      <p:cBhvr additive="base">
                                        <p:cTn id="64"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additive="base">
                                        <p:cTn id="69" dur="500" fill="hold"/>
                                        <p:tgtEl>
                                          <p:spTgt spid="9"/>
                                        </p:tgtEl>
                                        <p:attrNameLst>
                                          <p:attrName>ppt_x</p:attrName>
                                        </p:attrNameLst>
                                      </p:cBhvr>
                                      <p:tavLst>
                                        <p:tav tm="0">
                                          <p:val>
                                            <p:strVal val="1+#ppt_w/2"/>
                                          </p:val>
                                        </p:tav>
                                        <p:tav tm="100000">
                                          <p:val>
                                            <p:strVal val="#ppt_x"/>
                                          </p:val>
                                        </p:tav>
                                      </p:tavLst>
                                    </p:anim>
                                    <p:anim calcmode="lin" valueType="num">
                                      <p:cBhvr additive="base">
                                        <p:cTn id="7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nodeType="click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500" fill="hold"/>
                                        <p:tgtEl>
                                          <p:spTgt spid="10"/>
                                        </p:tgtEl>
                                        <p:attrNameLst>
                                          <p:attrName>ppt_x</p:attrName>
                                        </p:attrNameLst>
                                      </p:cBhvr>
                                      <p:tavLst>
                                        <p:tav tm="0">
                                          <p:val>
                                            <p:strVal val="0-#ppt_w/2"/>
                                          </p:val>
                                        </p:tav>
                                        <p:tav tm="100000">
                                          <p:val>
                                            <p:strVal val="#ppt_x"/>
                                          </p:val>
                                        </p:tav>
                                      </p:tavLst>
                                    </p:anim>
                                    <p:anim calcmode="lin" valueType="num">
                                      <p:cBhvr additive="base">
                                        <p:cTn id="7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1+#ppt_w/2"/>
                                          </p:val>
                                        </p:tav>
                                        <p:tav tm="100000">
                                          <p:val>
                                            <p:strVal val="#ppt_x"/>
                                          </p:val>
                                        </p:tav>
                                      </p:tavLst>
                                    </p:anim>
                                    <p:anim calcmode="lin" valueType="num">
                                      <p:cBhvr additive="base">
                                        <p:cTn id="8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fill="hold" nodeType="click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500" fill="hold"/>
                                        <p:tgtEl>
                                          <p:spTgt spid="14"/>
                                        </p:tgtEl>
                                        <p:attrNameLst>
                                          <p:attrName>ppt_x</p:attrName>
                                        </p:attrNameLst>
                                      </p:cBhvr>
                                      <p:tavLst>
                                        <p:tav tm="0">
                                          <p:val>
                                            <p:strVal val="1+#ppt_w/2"/>
                                          </p:val>
                                        </p:tav>
                                        <p:tav tm="100000">
                                          <p:val>
                                            <p:strVal val="#ppt_x"/>
                                          </p:val>
                                        </p:tav>
                                      </p:tavLst>
                                    </p:anim>
                                    <p:anim calcmode="lin" valueType="num">
                                      <p:cBhvr additive="base">
                                        <p:cTn id="8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2" fill="hold"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additive="base">
                                        <p:cTn id="93" dur="500" fill="hold"/>
                                        <p:tgtEl>
                                          <p:spTgt spid="15"/>
                                        </p:tgtEl>
                                        <p:attrNameLst>
                                          <p:attrName>ppt_x</p:attrName>
                                        </p:attrNameLst>
                                      </p:cBhvr>
                                      <p:tavLst>
                                        <p:tav tm="0">
                                          <p:val>
                                            <p:strVal val="1+#ppt_w/2"/>
                                          </p:val>
                                        </p:tav>
                                        <p:tav tm="100000">
                                          <p:val>
                                            <p:strVal val="#ppt_x"/>
                                          </p:val>
                                        </p:tav>
                                      </p:tavLst>
                                    </p:anim>
                                    <p:anim calcmode="lin" valueType="num">
                                      <p:cBhvr additive="base">
                                        <p:cTn id="9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2" fill="hold" nodeType="click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additive="base">
                                        <p:cTn id="99" dur="500" fill="hold"/>
                                        <p:tgtEl>
                                          <p:spTgt spid="18"/>
                                        </p:tgtEl>
                                        <p:attrNameLst>
                                          <p:attrName>ppt_x</p:attrName>
                                        </p:attrNameLst>
                                      </p:cBhvr>
                                      <p:tavLst>
                                        <p:tav tm="0">
                                          <p:val>
                                            <p:strVal val="1+#ppt_w/2"/>
                                          </p:val>
                                        </p:tav>
                                        <p:tav tm="100000">
                                          <p:val>
                                            <p:strVal val="#ppt_x"/>
                                          </p:val>
                                        </p:tav>
                                      </p:tavLst>
                                    </p:anim>
                                    <p:anim calcmode="lin" valueType="num">
                                      <p:cBhvr additive="base">
                                        <p:cTn id="10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nodeType="click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500" fill="hold"/>
                                        <p:tgtEl>
                                          <p:spTgt spid="23"/>
                                        </p:tgtEl>
                                        <p:attrNameLst>
                                          <p:attrName>ppt_x</p:attrName>
                                        </p:attrNameLst>
                                      </p:cBhvr>
                                      <p:tavLst>
                                        <p:tav tm="0">
                                          <p:val>
                                            <p:strVal val="0-#ppt_w/2"/>
                                          </p:val>
                                        </p:tav>
                                        <p:tav tm="100000">
                                          <p:val>
                                            <p:strVal val="#ppt_x"/>
                                          </p:val>
                                        </p:tav>
                                      </p:tavLst>
                                    </p:anim>
                                    <p:anim calcmode="lin" valueType="num">
                                      <p:cBhvr additive="base">
                                        <p:cTn id="10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2" fill="hold" grpId="0" nodeType="clickEffect">
                                  <p:stCondLst>
                                    <p:cond delay="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500" fill="hold"/>
                                        <p:tgtEl>
                                          <p:spTgt spid="29"/>
                                        </p:tgtEl>
                                        <p:attrNameLst>
                                          <p:attrName>ppt_x</p:attrName>
                                        </p:attrNameLst>
                                      </p:cBhvr>
                                      <p:tavLst>
                                        <p:tav tm="0">
                                          <p:val>
                                            <p:strVal val="1+#ppt_w/2"/>
                                          </p:val>
                                        </p:tav>
                                        <p:tav tm="100000">
                                          <p:val>
                                            <p:strVal val="#ppt_x"/>
                                          </p:val>
                                        </p:tav>
                                      </p:tavLst>
                                    </p:anim>
                                    <p:anim calcmode="lin" valueType="num">
                                      <p:cBhvr additive="base">
                                        <p:cTn id="11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2" fill="hold" nodeType="click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additive="base">
                                        <p:cTn id="117" dur="500" fill="hold"/>
                                        <p:tgtEl>
                                          <p:spTgt spid="30"/>
                                        </p:tgtEl>
                                        <p:attrNameLst>
                                          <p:attrName>ppt_x</p:attrName>
                                        </p:attrNameLst>
                                      </p:cBhvr>
                                      <p:tavLst>
                                        <p:tav tm="0">
                                          <p:val>
                                            <p:strVal val="1+#ppt_w/2"/>
                                          </p:val>
                                        </p:tav>
                                        <p:tav tm="100000">
                                          <p:val>
                                            <p:strVal val="#ppt_x"/>
                                          </p:val>
                                        </p:tav>
                                      </p:tavLst>
                                    </p:anim>
                                    <p:anim calcmode="lin" valueType="num">
                                      <p:cBhvr additive="base">
                                        <p:cTn id="11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2" fill="hold" grpId="0" nodeType="clickEffect">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cBhvr additive="base">
                                        <p:cTn id="123" dur="500" fill="hold"/>
                                        <p:tgtEl>
                                          <p:spTgt spid="31"/>
                                        </p:tgtEl>
                                        <p:attrNameLst>
                                          <p:attrName>ppt_x</p:attrName>
                                        </p:attrNameLst>
                                      </p:cBhvr>
                                      <p:tavLst>
                                        <p:tav tm="0">
                                          <p:val>
                                            <p:strVal val="1+#ppt_w/2"/>
                                          </p:val>
                                        </p:tav>
                                        <p:tav tm="100000">
                                          <p:val>
                                            <p:strVal val="#ppt_x"/>
                                          </p:val>
                                        </p:tav>
                                      </p:tavLst>
                                    </p:anim>
                                    <p:anim calcmode="lin" valueType="num">
                                      <p:cBhvr additive="base">
                                        <p:cTn id="12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2" fill="hold" grpId="0" nodeType="click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additive="base">
                                        <p:cTn id="135" dur="500" fill="hold"/>
                                        <p:tgtEl>
                                          <p:spTgt spid="34"/>
                                        </p:tgtEl>
                                        <p:attrNameLst>
                                          <p:attrName>ppt_x</p:attrName>
                                        </p:attrNameLst>
                                      </p:cBhvr>
                                      <p:tavLst>
                                        <p:tav tm="0">
                                          <p:val>
                                            <p:strVal val="1+#ppt_w/2"/>
                                          </p:val>
                                        </p:tav>
                                        <p:tav tm="100000">
                                          <p:val>
                                            <p:strVal val="#ppt_x"/>
                                          </p:val>
                                        </p:tav>
                                      </p:tavLst>
                                    </p:anim>
                                    <p:anim calcmode="lin" valueType="num">
                                      <p:cBhvr additive="base">
                                        <p:cTn id="13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2" presetClass="entr" presetSubtype="2" fill="hold" grpId="0" nodeType="clickEffect">
                                  <p:stCondLst>
                                    <p:cond delay="0"/>
                                  </p:stCondLst>
                                  <p:childTnLst>
                                    <p:set>
                                      <p:cBhvr>
                                        <p:cTn id="140" dur="1" fill="hold">
                                          <p:stCondLst>
                                            <p:cond delay="0"/>
                                          </p:stCondLst>
                                        </p:cTn>
                                        <p:tgtEl>
                                          <p:spTgt spid="35"/>
                                        </p:tgtEl>
                                        <p:attrNameLst>
                                          <p:attrName>style.visibility</p:attrName>
                                        </p:attrNameLst>
                                      </p:cBhvr>
                                      <p:to>
                                        <p:strVal val="visible"/>
                                      </p:to>
                                    </p:set>
                                    <p:anim calcmode="lin" valueType="num">
                                      <p:cBhvr additive="base">
                                        <p:cTn id="141" dur="500" fill="hold"/>
                                        <p:tgtEl>
                                          <p:spTgt spid="35"/>
                                        </p:tgtEl>
                                        <p:attrNameLst>
                                          <p:attrName>ppt_x</p:attrName>
                                        </p:attrNameLst>
                                      </p:cBhvr>
                                      <p:tavLst>
                                        <p:tav tm="0">
                                          <p:val>
                                            <p:strVal val="1+#ppt_w/2"/>
                                          </p:val>
                                        </p:tav>
                                        <p:tav tm="100000">
                                          <p:val>
                                            <p:strVal val="#ppt_x"/>
                                          </p:val>
                                        </p:tav>
                                      </p:tavLst>
                                    </p:anim>
                                    <p:anim calcmode="lin" valueType="num">
                                      <p:cBhvr additive="base">
                                        <p:cTn id="142"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2" presetClass="entr" presetSubtype="8" fill="hold" nodeType="clickEffect">
                                  <p:stCondLst>
                                    <p:cond delay="0"/>
                                  </p:stCondLst>
                                  <p:childTnLst>
                                    <p:set>
                                      <p:cBhvr>
                                        <p:cTn id="146" dur="1" fill="hold">
                                          <p:stCondLst>
                                            <p:cond delay="0"/>
                                          </p:stCondLst>
                                        </p:cTn>
                                        <p:tgtEl>
                                          <p:spTgt spid="36"/>
                                        </p:tgtEl>
                                        <p:attrNameLst>
                                          <p:attrName>style.visibility</p:attrName>
                                        </p:attrNameLst>
                                      </p:cBhvr>
                                      <p:to>
                                        <p:strVal val="visible"/>
                                      </p:to>
                                    </p:set>
                                    <p:anim calcmode="lin" valueType="num">
                                      <p:cBhvr additive="base">
                                        <p:cTn id="147" dur="500" fill="hold"/>
                                        <p:tgtEl>
                                          <p:spTgt spid="36"/>
                                        </p:tgtEl>
                                        <p:attrNameLst>
                                          <p:attrName>ppt_x</p:attrName>
                                        </p:attrNameLst>
                                      </p:cBhvr>
                                      <p:tavLst>
                                        <p:tav tm="0">
                                          <p:val>
                                            <p:strVal val="0-#ppt_w/2"/>
                                          </p:val>
                                        </p:tav>
                                        <p:tav tm="100000">
                                          <p:val>
                                            <p:strVal val="#ppt_x"/>
                                          </p:val>
                                        </p:tav>
                                      </p:tavLst>
                                    </p:anim>
                                    <p:anim calcmode="lin" valueType="num">
                                      <p:cBhvr additive="base">
                                        <p:cTn id="14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2" fill="hold" grpId="0" nodeType="clickEffect">
                                  <p:stCondLst>
                                    <p:cond delay="0"/>
                                  </p:stCondLst>
                                  <p:childTnLst>
                                    <p:set>
                                      <p:cBhvr>
                                        <p:cTn id="152" dur="1" fill="hold">
                                          <p:stCondLst>
                                            <p:cond delay="0"/>
                                          </p:stCondLst>
                                        </p:cTn>
                                        <p:tgtEl>
                                          <p:spTgt spid="37"/>
                                        </p:tgtEl>
                                        <p:attrNameLst>
                                          <p:attrName>style.visibility</p:attrName>
                                        </p:attrNameLst>
                                      </p:cBhvr>
                                      <p:to>
                                        <p:strVal val="visible"/>
                                      </p:to>
                                    </p:set>
                                    <p:anim calcmode="lin" valueType="num">
                                      <p:cBhvr additive="base">
                                        <p:cTn id="153" dur="500" fill="hold"/>
                                        <p:tgtEl>
                                          <p:spTgt spid="37"/>
                                        </p:tgtEl>
                                        <p:attrNameLst>
                                          <p:attrName>ppt_x</p:attrName>
                                        </p:attrNameLst>
                                      </p:cBhvr>
                                      <p:tavLst>
                                        <p:tav tm="0">
                                          <p:val>
                                            <p:strVal val="1+#ppt_w/2"/>
                                          </p:val>
                                        </p:tav>
                                        <p:tav tm="100000">
                                          <p:val>
                                            <p:strVal val="#ppt_x"/>
                                          </p:val>
                                        </p:tav>
                                      </p:tavLst>
                                    </p:anim>
                                    <p:anim calcmode="lin" valueType="num">
                                      <p:cBhvr additive="base">
                                        <p:cTn id="15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 presetClass="entr" presetSubtype="2" fill="hold" grpId="0" nodeType="clickEffect">
                                  <p:stCondLst>
                                    <p:cond delay="0"/>
                                  </p:stCondLst>
                                  <p:childTnLst>
                                    <p:set>
                                      <p:cBhvr>
                                        <p:cTn id="158" dur="1" fill="hold">
                                          <p:stCondLst>
                                            <p:cond delay="0"/>
                                          </p:stCondLst>
                                        </p:cTn>
                                        <p:tgtEl>
                                          <p:spTgt spid="38"/>
                                        </p:tgtEl>
                                        <p:attrNameLst>
                                          <p:attrName>style.visibility</p:attrName>
                                        </p:attrNameLst>
                                      </p:cBhvr>
                                      <p:to>
                                        <p:strVal val="visible"/>
                                      </p:to>
                                    </p:set>
                                    <p:anim calcmode="lin" valueType="num">
                                      <p:cBhvr additive="base">
                                        <p:cTn id="159" dur="500" fill="hold"/>
                                        <p:tgtEl>
                                          <p:spTgt spid="38"/>
                                        </p:tgtEl>
                                        <p:attrNameLst>
                                          <p:attrName>ppt_x</p:attrName>
                                        </p:attrNameLst>
                                      </p:cBhvr>
                                      <p:tavLst>
                                        <p:tav tm="0">
                                          <p:val>
                                            <p:strVal val="1+#ppt_w/2"/>
                                          </p:val>
                                        </p:tav>
                                        <p:tav tm="100000">
                                          <p:val>
                                            <p:strVal val="#ppt_x"/>
                                          </p:val>
                                        </p:tav>
                                      </p:tavLst>
                                    </p:anim>
                                    <p:anim calcmode="lin" valueType="num">
                                      <p:cBhvr additive="base">
                                        <p:cTn id="1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 presetClass="entr" presetSubtype="2" fill="hold" grpId="0" nodeType="clickEffect">
                                  <p:stCondLst>
                                    <p:cond delay="0"/>
                                  </p:stCondLst>
                                  <p:childTnLst>
                                    <p:set>
                                      <p:cBhvr>
                                        <p:cTn id="164" dur="1" fill="hold">
                                          <p:stCondLst>
                                            <p:cond delay="0"/>
                                          </p:stCondLst>
                                        </p:cTn>
                                        <p:tgtEl>
                                          <p:spTgt spid="39"/>
                                        </p:tgtEl>
                                        <p:attrNameLst>
                                          <p:attrName>style.visibility</p:attrName>
                                        </p:attrNameLst>
                                      </p:cBhvr>
                                      <p:to>
                                        <p:strVal val="visible"/>
                                      </p:to>
                                    </p:set>
                                    <p:anim calcmode="lin" valueType="num">
                                      <p:cBhvr additive="base">
                                        <p:cTn id="165" dur="500" fill="hold"/>
                                        <p:tgtEl>
                                          <p:spTgt spid="39"/>
                                        </p:tgtEl>
                                        <p:attrNameLst>
                                          <p:attrName>ppt_x</p:attrName>
                                        </p:attrNameLst>
                                      </p:cBhvr>
                                      <p:tavLst>
                                        <p:tav tm="0">
                                          <p:val>
                                            <p:strVal val="1+#ppt_w/2"/>
                                          </p:val>
                                        </p:tav>
                                        <p:tav tm="100000">
                                          <p:val>
                                            <p:strVal val="#ppt_x"/>
                                          </p:val>
                                        </p:tav>
                                      </p:tavLst>
                                    </p:anim>
                                    <p:anim calcmode="lin" valueType="num">
                                      <p:cBhvr additive="base">
                                        <p:cTn id="16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2" presetClass="entr" presetSubtype="2" fill="hold" grpId="0" nodeType="clickEffect">
                                  <p:stCondLst>
                                    <p:cond delay="0"/>
                                  </p:stCondLst>
                                  <p:childTnLst>
                                    <p:set>
                                      <p:cBhvr>
                                        <p:cTn id="170" dur="1" fill="hold">
                                          <p:stCondLst>
                                            <p:cond delay="0"/>
                                          </p:stCondLst>
                                        </p:cTn>
                                        <p:tgtEl>
                                          <p:spTgt spid="40"/>
                                        </p:tgtEl>
                                        <p:attrNameLst>
                                          <p:attrName>style.visibility</p:attrName>
                                        </p:attrNameLst>
                                      </p:cBhvr>
                                      <p:to>
                                        <p:strVal val="visible"/>
                                      </p:to>
                                    </p:set>
                                    <p:anim calcmode="lin" valueType="num">
                                      <p:cBhvr additive="base">
                                        <p:cTn id="171" dur="500" fill="hold"/>
                                        <p:tgtEl>
                                          <p:spTgt spid="40"/>
                                        </p:tgtEl>
                                        <p:attrNameLst>
                                          <p:attrName>ppt_x</p:attrName>
                                        </p:attrNameLst>
                                      </p:cBhvr>
                                      <p:tavLst>
                                        <p:tav tm="0">
                                          <p:val>
                                            <p:strVal val="1+#ppt_w/2"/>
                                          </p:val>
                                        </p:tav>
                                        <p:tav tm="100000">
                                          <p:val>
                                            <p:strVal val="#ppt_x"/>
                                          </p:val>
                                        </p:tav>
                                      </p:tavLst>
                                    </p:anim>
                                    <p:anim calcmode="lin" valueType="num">
                                      <p:cBhvr additive="base">
                                        <p:cTn id="17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2" fill="hold" grpId="0" nodeType="clickEffect">
                                  <p:stCondLst>
                                    <p:cond delay="0"/>
                                  </p:stCondLst>
                                  <p:childTnLst>
                                    <p:set>
                                      <p:cBhvr>
                                        <p:cTn id="176" dur="1" fill="hold">
                                          <p:stCondLst>
                                            <p:cond delay="0"/>
                                          </p:stCondLst>
                                        </p:cTn>
                                        <p:tgtEl>
                                          <p:spTgt spid="41"/>
                                        </p:tgtEl>
                                        <p:attrNameLst>
                                          <p:attrName>style.visibility</p:attrName>
                                        </p:attrNameLst>
                                      </p:cBhvr>
                                      <p:to>
                                        <p:strVal val="visible"/>
                                      </p:to>
                                    </p:set>
                                    <p:anim calcmode="lin" valueType="num">
                                      <p:cBhvr additive="base">
                                        <p:cTn id="177" dur="500" fill="hold"/>
                                        <p:tgtEl>
                                          <p:spTgt spid="41"/>
                                        </p:tgtEl>
                                        <p:attrNameLst>
                                          <p:attrName>ppt_x</p:attrName>
                                        </p:attrNameLst>
                                      </p:cBhvr>
                                      <p:tavLst>
                                        <p:tav tm="0">
                                          <p:val>
                                            <p:strVal val="1+#ppt_w/2"/>
                                          </p:val>
                                        </p:tav>
                                        <p:tav tm="100000">
                                          <p:val>
                                            <p:strVal val="#ppt_x"/>
                                          </p:val>
                                        </p:tav>
                                      </p:tavLst>
                                    </p:anim>
                                    <p:anim calcmode="lin" valueType="num">
                                      <p:cBhvr additive="base">
                                        <p:cTn id="178"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2" presetClass="entr" presetSubtype="4" fill="hold" nodeType="clickEffect">
                                  <p:stCondLst>
                                    <p:cond delay="0"/>
                                  </p:stCondLst>
                                  <p:childTnLst>
                                    <p:set>
                                      <p:cBhvr>
                                        <p:cTn id="182" dur="1" fill="hold">
                                          <p:stCondLst>
                                            <p:cond delay="0"/>
                                          </p:stCondLst>
                                        </p:cTn>
                                        <p:tgtEl>
                                          <p:spTgt spid="42"/>
                                        </p:tgtEl>
                                        <p:attrNameLst>
                                          <p:attrName>style.visibility</p:attrName>
                                        </p:attrNameLst>
                                      </p:cBhvr>
                                      <p:to>
                                        <p:strVal val="visible"/>
                                      </p:to>
                                    </p:set>
                                    <p:anim calcmode="lin" valueType="num">
                                      <p:cBhvr additive="base">
                                        <p:cTn id="183" dur="2000" fill="hold"/>
                                        <p:tgtEl>
                                          <p:spTgt spid="42"/>
                                        </p:tgtEl>
                                        <p:attrNameLst>
                                          <p:attrName>ppt_x</p:attrName>
                                        </p:attrNameLst>
                                      </p:cBhvr>
                                      <p:tavLst>
                                        <p:tav tm="0">
                                          <p:val>
                                            <p:strVal val="#ppt_x"/>
                                          </p:val>
                                        </p:tav>
                                        <p:tav tm="100000">
                                          <p:val>
                                            <p:strVal val="#ppt_x"/>
                                          </p:val>
                                        </p:tav>
                                      </p:tavLst>
                                    </p:anim>
                                    <p:anim calcmode="lin" valueType="num">
                                      <p:cBhvr additive="base">
                                        <p:cTn id="184" dur="2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2" grpId="0" animBg="1"/>
      <p:bldP spid="13" grpId="0" animBg="1"/>
      <p:bldP spid="16" grpId="0" animBg="1"/>
      <p:bldP spid="20" grpId="0" animBg="1"/>
      <p:bldP spid="21" grpId="0" animBg="1"/>
      <p:bldP spid="29" grpId="0" animBg="1"/>
      <p:bldP spid="31" grpId="0" animBg="1"/>
      <p:bldP spid="32" grpId="0" animBg="1"/>
      <p:bldP spid="34" grpId="0" animBg="1"/>
      <p:bldP spid="35" grpId="0" animBg="1"/>
      <p:bldP spid="37" grpId="0" animBg="1"/>
      <p:bldP spid="38" grpId="0" animBg="1"/>
      <p:bldP spid="39" grpId="0" animBg="1"/>
      <p:bldP spid="40" grpId="0" animBg="1"/>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a:bodyPr>
          <a:lstStyle/>
          <a:p>
            <a:r>
              <a:rPr lang="en-GB" dirty="0">
                <a:solidFill>
                  <a:schemeClr val="bg1">
                    <a:lumMod val="95000"/>
                  </a:schemeClr>
                </a:solidFill>
                <a:latin typeface="Chalkduster" panose="03050602040202020205" pitchFamily="66" charset="77"/>
              </a:rPr>
              <a:t>To conclude:</a:t>
            </a:r>
            <a:endParaRPr lang="en-IT" dirty="0">
              <a:solidFill>
                <a:schemeClr val="bg1">
                  <a:lumMod val="95000"/>
                </a:schemeClr>
              </a:solidFill>
              <a:latin typeface="Chalkduster" panose="03050602040202020205" pitchFamily="66" charset="77"/>
            </a:endParaRPr>
          </a:p>
        </p:txBody>
      </p:sp>
      <p:sp>
        <p:nvSpPr>
          <p:cNvPr id="17" name="TextBox 16">
            <a:extLst>
              <a:ext uri="{FF2B5EF4-FFF2-40B4-BE49-F238E27FC236}">
                <a16:creationId xmlns:a16="http://schemas.microsoft.com/office/drawing/2014/main" id="{0F9DA0D9-7356-814A-961A-DE3023AE4230}"/>
              </a:ext>
            </a:extLst>
          </p:cNvPr>
          <p:cNvSpPr txBox="1"/>
          <p:nvPr/>
        </p:nvSpPr>
        <p:spPr>
          <a:xfrm>
            <a:off x="614580" y="1956844"/>
            <a:ext cx="3761477" cy="430887"/>
          </a:xfrm>
          <a:prstGeom prst="rect">
            <a:avLst/>
          </a:prstGeom>
          <a:noFill/>
        </p:spPr>
        <p:txBody>
          <a:bodyPr wrap="square" rtlCol="0">
            <a:spAutoFit/>
          </a:bodyPr>
          <a:lstStyle/>
          <a:p>
            <a:r>
              <a:rPr lang="en-GB" sz="2200" dirty="0">
                <a:solidFill>
                  <a:schemeClr val="bg1"/>
                </a:solidFill>
                <a:latin typeface="+mj-lt"/>
              </a:rPr>
              <a:t>Our paragraph is</a:t>
            </a:r>
          </a:p>
        </p:txBody>
      </p:sp>
      <p:sp>
        <p:nvSpPr>
          <p:cNvPr id="10" name="TextBox 9">
            <a:extLst>
              <a:ext uri="{FF2B5EF4-FFF2-40B4-BE49-F238E27FC236}">
                <a16:creationId xmlns:a16="http://schemas.microsoft.com/office/drawing/2014/main" id="{5E74D4CC-BD29-844C-B398-7623FDBFC5F1}"/>
              </a:ext>
            </a:extLst>
          </p:cNvPr>
          <p:cNvSpPr txBox="1"/>
          <p:nvPr/>
        </p:nvSpPr>
        <p:spPr>
          <a:xfrm>
            <a:off x="999676" y="2485249"/>
            <a:ext cx="10707910" cy="3086807"/>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about one specific topic </a:t>
            </a:r>
          </a:p>
          <a:p>
            <a:pPr marL="342900" indent="-342900">
              <a:lnSpc>
                <a:spcPct val="150000"/>
              </a:lnSpc>
              <a:buFontTx/>
              <a:buChar char="-"/>
            </a:pPr>
            <a:r>
              <a:rPr lang="en-GB" sz="2200" dirty="0">
                <a:solidFill>
                  <a:schemeClr val="bg1"/>
                </a:solidFill>
                <a:latin typeface="+mj-lt"/>
              </a:rPr>
              <a:t>all sentences are connected within the paragraph</a:t>
            </a:r>
          </a:p>
          <a:p>
            <a:pPr marL="342900" indent="-342900">
              <a:lnSpc>
                <a:spcPct val="150000"/>
              </a:lnSpc>
              <a:buFontTx/>
              <a:buChar char="-"/>
            </a:pPr>
            <a:r>
              <a:rPr lang="en-GB" sz="2200" dirty="0">
                <a:solidFill>
                  <a:schemeClr val="bg1"/>
                </a:solidFill>
                <a:latin typeface="+mj-lt"/>
              </a:rPr>
              <a:t>the paragraph is connected to the overall idea of the essay</a:t>
            </a:r>
          </a:p>
          <a:p>
            <a:pPr marL="342900" indent="-342900">
              <a:lnSpc>
                <a:spcPct val="150000"/>
              </a:lnSpc>
              <a:buFontTx/>
              <a:buChar char="-"/>
            </a:pPr>
            <a:r>
              <a:rPr lang="en-GB" sz="2200" dirty="0">
                <a:solidFill>
                  <a:schemeClr val="bg1"/>
                </a:solidFill>
                <a:latin typeface="+mj-lt"/>
              </a:rPr>
              <a:t>we used synonyms</a:t>
            </a:r>
          </a:p>
          <a:p>
            <a:pPr marL="342900" indent="-342900">
              <a:lnSpc>
                <a:spcPct val="150000"/>
              </a:lnSpc>
              <a:buFontTx/>
              <a:buChar char="-"/>
            </a:pPr>
            <a:r>
              <a:rPr lang="en-GB" sz="2200" dirty="0">
                <a:solidFill>
                  <a:schemeClr val="bg1"/>
                </a:solidFill>
                <a:latin typeface="+mj-lt"/>
              </a:rPr>
              <a:t>we prepared our reader for our next topic</a:t>
            </a:r>
          </a:p>
          <a:p>
            <a:pPr marL="342900" indent="-342900">
              <a:lnSpc>
                <a:spcPct val="150000"/>
              </a:lnSpc>
              <a:buFontTx/>
              <a:buChar char="-"/>
            </a:pPr>
            <a:endParaRPr lang="en-GB" sz="2200" dirty="0">
              <a:solidFill>
                <a:schemeClr val="bg1"/>
              </a:solidFill>
              <a:latin typeface="+mj-lt"/>
            </a:endParaRPr>
          </a:p>
        </p:txBody>
      </p:sp>
      <p:sp>
        <p:nvSpPr>
          <p:cNvPr id="3" name="Slide Number Placeholder 2">
            <a:extLst>
              <a:ext uri="{FF2B5EF4-FFF2-40B4-BE49-F238E27FC236}">
                <a16:creationId xmlns:a16="http://schemas.microsoft.com/office/drawing/2014/main" id="{1FB88659-19C9-1745-B9CF-C32E04567571}"/>
              </a:ext>
            </a:extLst>
          </p:cNvPr>
          <p:cNvSpPr>
            <a:spLocks noGrp="1"/>
          </p:cNvSpPr>
          <p:nvPr>
            <p:ph type="sldNum" sz="quarter" idx="12"/>
          </p:nvPr>
        </p:nvSpPr>
        <p:spPr/>
        <p:txBody>
          <a:bodyPr/>
          <a:lstStyle/>
          <a:p>
            <a:fld id="{7C2C67A0-7BC4-6C4E-AAC3-FC12E6E5D064}" type="slidenum">
              <a:rPr lang="en-IT" smtClean="0"/>
              <a:t>13</a:t>
            </a:fld>
            <a:endParaRPr lang="en-IT"/>
          </a:p>
        </p:txBody>
      </p:sp>
    </p:spTree>
    <p:extLst>
      <p:ext uri="{BB962C8B-B14F-4D97-AF65-F5344CB8AC3E}">
        <p14:creationId xmlns:p14="http://schemas.microsoft.com/office/powerpoint/2010/main" val="361731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900" decel="100000" fill="hold"/>
                                        <p:tgtEl>
                                          <p:spTgt spid="1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p:cTn id="24"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 calcmode="lin" valueType="num">
                                      <p:cBhvr>
                                        <p:cTn id="30"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0">
                                            <p:txEl>
                                              <p:pRg st="2" end="2"/>
                                            </p:txEl>
                                          </p:spTgt>
                                        </p:tgtEl>
                                        <p:attrNameLst>
                                          <p:attrName>style.visibility</p:attrName>
                                        </p:attrNameLst>
                                      </p:cBhvr>
                                      <p:to>
                                        <p:strVal val="visible"/>
                                      </p:to>
                                    </p:set>
                                    <p:anim calcmode="lin" valueType="num">
                                      <p:cBhvr>
                                        <p:cTn id="36"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0">
                                            <p:txEl>
                                              <p:pRg st="3" end="3"/>
                                            </p:txEl>
                                          </p:spTgt>
                                        </p:tgtEl>
                                        <p:attrNameLst>
                                          <p:attrName>style.visibility</p:attrName>
                                        </p:attrNameLst>
                                      </p:cBhvr>
                                      <p:to>
                                        <p:strVal val="visible"/>
                                      </p:to>
                                    </p:set>
                                    <p:anim calcmode="lin" valueType="num">
                                      <p:cBhvr>
                                        <p:cTn id="42"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10">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0">
                                            <p:txEl>
                                              <p:pRg st="4" end="4"/>
                                            </p:txEl>
                                          </p:spTgt>
                                        </p:tgtEl>
                                        <p:attrNameLst>
                                          <p:attrName>style.visibility</p:attrName>
                                        </p:attrNameLst>
                                      </p:cBhvr>
                                      <p:to>
                                        <p:strVal val="visible"/>
                                      </p:to>
                                    </p:set>
                                    <p:anim calcmode="lin" valueType="num">
                                      <p:cBhvr>
                                        <p:cTn id="48" dur="5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10">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What is a paragraph?</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0153345" cy="430887"/>
          </a:xfrm>
          <a:prstGeom prst="rect">
            <a:avLst/>
          </a:prstGeom>
          <a:noFill/>
        </p:spPr>
        <p:txBody>
          <a:bodyPr wrap="square" rtlCol="0">
            <a:spAutoFit/>
          </a:bodyPr>
          <a:lstStyle/>
          <a:p>
            <a:r>
              <a:rPr lang="en-GB" sz="2200" dirty="0">
                <a:solidFill>
                  <a:schemeClr val="bg1"/>
                </a:solidFill>
                <a:latin typeface="+mj-lt"/>
              </a:rPr>
              <a:t>a unit of logical organization best thought of as </a:t>
            </a:r>
            <a:r>
              <a:rPr lang="en-GB" sz="2200" dirty="0">
                <a:solidFill>
                  <a:schemeClr val="accent2"/>
                </a:solidFill>
                <a:latin typeface="+mj-lt"/>
              </a:rPr>
              <a:t>introducing</a:t>
            </a:r>
            <a:r>
              <a:rPr lang="en-GB" sz="2200" dirty="0">
                <a:solidFill>
                  <a:schemeClr val="bg1"/>
                </a:solidFill>
                <a:latin typeface="+mj-lt"/>
              </a:rPr>
              <a:t> and </a:t>
            </a:r>
            <a:r>
              <a:rPr lang="en-GB" sz="2200" dirty="0">
                <a:solidFill>
                  <a:schemeClr val="accent2"/>
                </a:solidFill>
                <a:latin typeface="+mj-lt"/>
              </a:rPr>
              <a:t>treating </a:t>
            </a:r>
            <a:r>
              <a:rPr lang="en-GB" sz="2200" u="sng" dirty="0">
                <a:solidFill>
                  <a:schemeClr val="accent2"/>
                </a:solidFill>
                <a:latin typeface="+mj-lt"/>
              </a:rPr>
              <a:t>a single idea</a:t>
            </a:r>
            <a:endParaRPr lang="en-IT" sz="2200" u="sng" dirty="0">
              <a:solidFill>
                <a:schemeClr val="accent2"/>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1295401" y="2197761"/>
            <a:ext cx="3604845" cy="547650"/>
          </a:xfrm>
          <a:prstGeom prst="rect">
            <a:avLst/>
          </a:prstGeom>
          <a:noFill/>
        </p:spPr>
        <p:txBody>
          <a:bodyPr wrap="square" rtlCol="0">
            <a:spAutoFit/>
          </a:bodyPr>
          <a:lstStyle/>
          <a:p>
            <a:pPr>
              <a:lnSpc>
                <a:spcPct val="150000"/>
              </a:lnSpc>
            </a:pPr>
            <a:r>
              <a:rPr lang="en-GB" sz="2200" dirty="0">
                <a:solidFill>
                  <a:schemeClr val="bg1"/>
                </a:solidFill>
                <a:latin typeface="+mj-lt"/>
              </a:rPr>
              <a:t>what constitutes a </a:t>
            </a:r>
            <a:r>
              <a:rPr lang="en-GB" sz="2200" dirty="0">
                <a:solidFill>
                  <a:schemeClr val="accent2"/>
                </a:solidFill>
                <a:latin typeface="+mj-lt"/>
              </a:rPr>
              <a:t>new idea</a:t>
            </a:r>
            <a:r>
              <a:rPr lang="en-GB" sz="2200" dirty="0">
                <a:solidFill>
                  <a:schemeClr val="bg1"/>
                </a:solidFill>
                <a:latin typeface="+mj-lt"/>
              </a:rPr>
              <a:t>?</a:t>
            </a:r>
          </a:p>
        </p:txBody>
      </p:sp>
      <p:sp>
        <p:nvSpPr>
          <p:cNvPr id="6" name="TextBox 5">
            <a:extLst>
              <a:ext uri="{FF2B5EF4-FFF2-40B4-BE49-F238E27FC236}">
                <a16:creationId xmlns:a16="http://schemas.microsoft.com/office/drawing/2014/main" id="{58CD3EF9-4731-2541-95FE-0FFB016F31F4}"/>
              </a:ext>
            </a:extLst>
          </p:cNvPr>
          <p:cNvSpPr txBox="1"/>
          <p:nvPr/>
        </p:nvSpPr>
        <p:spPr>
          <a:xfrm>
            <a:off x="1295400" y="2897794"/>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A new paragraph can actually introduce:</a:t>
            </a:r>
          </a:p>
        </p:txBody>
      </p:sp>
      <p:sp>
        <p:nvSpPr>
          <p:cNvPr id="9" name="TextBox 8">
            <a:extLst>
              <a:ext uri="{FF2B5EF4-FFF2-40B4-BE49-F238E27FC236}">
                <a16:creationId xmlns:a16="http://schemas.microsoft.com/office/drawing/2014/main" id="{C811DF29-D8F0-8F46-B8BA-5D6A339CA3C0}"/>
              </a:ext>
            </a:extLst>
          </p:cNvPr>
          <p:cNvSpPr txBox="1"/>
          <p:nvPr/>
        </p:nvSpPr>
        <p:spPr>
          <a:xfrm>
            <a:off x="2087822" y="3613335"/>
            <a:ext cx="7443040" cy="1563313"/>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An entirely new idea</a:t>
            </a:r>
          </a:p>
          <a:p>
            <a:pPr marL="457200" indent="-457200">
              <a:lnSpc>
                <a:spcPct val="150000"/>
              </a:lnSpc>
              <a:buAutoNum type="alphaLcPeriod"/>
            </a:pPr>
            <a:r>
              <a:rPr lang="en-GB" sz="2200" dirty="0">
                <a:solidFill>
                  <a:schemeClr val="bg1"/>
                </a:solidFill>
                <a:latin typeface="+mj-lt"/>
              </a:rPr>
              <a:t>A new perspective on something already under discussion</a:t>
            </a:r>
          </a:p>
          <a:p>
            <a:pPr marL="457200" indent="-457200">
              <a:lnSpc>
                <a:spcPct val="150000"/>
              </a:lnSpc>
              <a:buAutoNum type="alphaLcPeriod"/>
            </a:pPr>
            <a:r>
              <a:rPr lang="en-GB" sz="2200" dirty="0">
                <a:solidFill>
                  <a:schemeClr val="bg1"/>
                </a:solidFill>
                <a:latin typeface="+mj-lt"/>
              </a:rPr>
              <a:t>A sequence of related ideas</a:t>
            </a:r>
          </a:p>
        </p:txBody>
      </p:sp>
      <p:sp>
        <p:nvSpPr>
          <p:cNvPr id="3" name="Slide Number Placeholder 2">
            <a:extLst>
              <a:ext uri="{FF2B5EF4-FFF2-40B4-BE49-F238E27FC236}">
                <a16:creationId xmlns:a16="http://schemas.microsoft.com/office/drawing/2014/main" id="{2B8C4571-445E-074D-96F1-229998000754}"/>
              </a:ext>
            </a:extLst>
          </p:cNvPr>
          <p:cNvSpPr>
            <a:spLocks noGrp="1"/>
          </p:cNvSpPr>
          <p:nvPr>
            <p:ph type="sldNum" sz="quarter" idx="12"/>
          </p:nvPr>
        </p:nvSpPr>
        <p:spPr/>
        <p:txBody>
          <a:bodyPr/>
          <a:lstStyle/>
          <a:p>
            <a:fld id="{7C2C67A0-7BC4-6C4E-AAC3-FC12E6E5D064}" type="slidenum">
              <a:rPr lang="en-IT" smtClean="0"/>
              <a:t>2</a:t>
            </a:fld>
            <a:endParaRPr lang="en-IT"/>
          </a:p>
        </p:txBody>
      </p:sp>
    </p:spTree>
    <p:extLst>
      <p:ext uri="{BB962C8B-B14F-4D97-AF65-F5344CB8AC3E}">
        <p14:creationId xmlns:p14="http://schemas.microsoft.com/office/powerpoint/2010/main" val="49537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p:cTn id="30"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 calcmode="lin" valueType="num">
                                      <p:cBhvr>
                                        <p:cTn id="3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p:cTn id="42"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43"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 calcmode="lin" valueType="num">
                                      <p:cBhvr>
                                        <p:cTn id="48"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9"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738164"/>
          </a:xfrm>
        </p:spPr>
        <p:txBody>
          <a:bodyPr>
            <a:normAutofit/>
          </a:bodyPr>
          <a:lstStyle/>
          <a:p>
            <a:r>
              <a:rPr lang="en-GB" dirty="0">
                <a:solidFill>
                  <a:schemeClr val="bg1">
                    <a:lumMod val="95000"/>
                  </a:schemeClr>
                </a:solidFill>
                <a:latin typeface="Chalkduster" panose="03050602040202020205" pitchFamily="66" charset="77"/>
              </a:rPr>
              <a:t>3 properties of good paragraphs</a:t>
            </a:r>
            <a:endParaRPr lang="en-IT" dirty="0">
              <a:solidFill>
                <a:schemeClr val="bg1">
                  <a:lumMod val="95000"/>
                </a:schemeClr>
              </a:solidFill>
              <a:latin typeface="Chalkduster" panose="03050602040202020205" pitchFamily="66" charset="77"/>
            </a:endParaRPr>
          </a:p>
        </p:txBody>
      </p:sp>
      <p:sp>
        <p:nvSpPr>
          <p:cNvPr id="6" name="TextBox 5">
            <a:extLst>
              <a:ext uri="{FF2B5EF4-FFF2-40B4-BE49-F238E27FC236}">
                <a16:creationId xmlns:a16="http://schemas.microsoft.com/office/drawing/2014/main" id="{58CD3EF9-4731-2541-95FE-0FFB016F31F4}"/>
              </a:ext>
            </a:extLst>
          </p:cNvPr>
          <p:cNvSpPr txBox="1"/>
          <p:nvPr/>
        </p:nvSpPr>
        <p:spPr>
          <a:xfrm>
            <a:off x="1025771" y="2417151"/>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Good paragraphs are:</a:t>
            </a:r>
          </a:p>
        </p:txBody>
      </p:sp>
      <p:sp>
        <p:nvSpPr>
          <p:cNvPr id="9" name="TextBox 8">
            <a:extLst>
              <a:ext uri="{FF2B5EF4-FFF2-40B4-BE49-F238E27FC236}">
                <a16:creationId xmlns:a16="http://schemas.microsoft.com/office/drawing/2014/main" id="{C811DF29-D8F0-8F46-B8BA-5D6A339CA3C0}"/>
              </a:ext>
            </a:extLst>
          </p:cNvPr>
          <p:cNvSpPr txBox="1"/>
          <p:nvPr/>
        </p:nvSpPr>
        <p:spPr>
          <a:xfrm>
            <a:off x="1771301" y="3003739"/>
            <a:ext cx="2859316" cy="1563313"/>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Unified</a:t>
            </a:r>
          </a:p>
          <a:p>
            <a:pPr marL="457200" indent="-457200">
              <a:lnSpc>
                <a:spcPct val="150000"/>
              </a:lnSpc>
              <a:buAutoNum type="alphaLcPeriod"/>
            </a:pPr>
            <a:r>
              <a:rPr lang="en-GB" sz="2200" dirty="0">
                <a:solidFill>
                  <a:schemeClr val="bg1"/>
                </a:solidFill>
                <a:latin typeface="+mj-lt"/>
              </a:rPr>
              <a:t>Coherent</a:t>
            </a:r>
          </a:p>
          <a:p>
            <a:pPr marL="457200" indent="-457200">
              <a:lnSpc>
                <a:spcPct val="150000"/>
              </a:lnSpc>
              <a:buAutoNum type="alphaLcPeriod"/>
            </a:pPr>
            <a:r>
              <a:rPr lang="en-GB" sz="2200" dirty="0">
                <a:solidFill>
                  <a:schemeClr val="bg1"/>
                </a:solidFill>
                <a:latin typeface="+mj-lt"/>
              </a:rPr>
              <a:t>Distinct</a:t>
            </a:r>
          </a:p>
        </p:txBody>
      </p:sp>
      <p:sp>
        <p:nvSpPr>
          <p:cNvPr id="7" name="Freeform 6">
            <a:extLst>
              <a:ext uri="{FF2B5EF4-FFF2-40B4-BE49-F238E27FC236}">
                <a16:creationId xmlns:a16="http://schemas.microsoft.com/office/drawing/2014/main" id="{F1AB774A-68E8-D54E-9863-04DEC4D067D9}"/>
              </a:ext>
            </a:extLst>
          </p:cNvPr>
          <p:cNvSpPr/>
          <p:nvPr/>
        </p:nvSpPr>
        <p:spPr>
          <a:xfrm>
            <a:off x="3363349" y="3213556"/>
            <a:ext cx="1813561" cy="430888"/>
          </a:xfrm>
          <a:custGeom>
            <a:avLst/>
            <a:gdLst>
              <a:gd name="connsiteX0" fmla="*/ 0 w 2026920"/>
              <a:gd name="connsiteY0" fmla="*/ 336739 h 924017"/>
              <a:gd name="connsiteX1" fmla="*/ 1737360 w 2026920"/>
              <a:gd name="connsiteY1" fmla="*/ 16699 h 924017"/>
              <a:gd name="connsiteX2" fmla="*/ 1325880 w 2026920"/>
              <a:gd name="connsiteY2" fmla="*/ 793939 h 924017"/>
              <a:gd name="connsiteX3" fmla="*/ 2026920 w 2026920"/>
              <a:gd name="connsiteY3" fmla="*/ 915859 h 924017"/>
            </a:gdLst>
            <a:ahLst/>
            <a:cxnLst>
              <a:cxn ang="0">
                <a:pos x="connsiteX0" y="connsiteY0"/>
              </a:cxn>
              <a:cxn ang="0">
                <a:pos x="connsiteX1" y="connsiteY1"/>
              </a:cxn>
              <a:cxn ang="0">
                <a:pos x="connsiteX2" y="connsiteY2"/>
              </a:cxn>
              <a:cxn ang="0">
                <a:pos x="connsiteX3" y="connsiteY3"/>
              </a:cxn>
            </a:cxnLst>
            <a:rect l="l" t="t" r="r" b="b"/>
            <a:pathLst>
              <a:path w="2026920" h="924017">
                <a:moveTo>
                  <a:pt x="0" y="336739"/>
                </a:moveTo>
                <a:cubicBezTo>
                  <a:pt x="758190" y="138619"/>
                  <a:pt x="1516380" y="-59501"/>
                  <a:pt x="1737360" y="16699"/>
                </a:cubicBezTo>
                <a:cubicBezTo>
                  <a:pt x="1958340" y="92899"/>
                  <a:pt x="1277620" y="644079"/>
                  <a:pt x="1325880" y="793939"/>
                </a:cubicBezTo>
                <a:cubicBezTo>
                  <a:pt x="1374140" y="943799"/>
                  <a:pt x="1700530" y="929829"/>
                  <a:pt x="2026920" y="915859"/>
                </a:cubicBezTo>
              </a:path>
            </a:pathLst>
          </a:custGeom>
          <a:ln w="285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8" name="TextBox 7">
            <a:extLst>
              <a:ext uri="{FF2B5EF4-FFF2-40B4-BE49-F238E27FC236}">
                <a16:creationId xmlns:a16="http://schemas.microsoft.com/office/drawing/2014/main" id="{3DE4128D-602E-5B4B-8A84-64423714933F}"/>
              </a:ext>
            </a:extLst>
          </p:cNvPr>
          <p:cNvSpPr txBox="1"/>
          <p:nvPr/>
        </p:nvSpPr>
        <p:spPr>
          <a:xfrm>
            <a:off x="5322277" y="4048150"/>
            <a:ext cx="6500377" cy="1563313"/>
          </a:xfrm>
          <a:prstGeom prst="rect">
            <a:avLst/>
          </a:prstGeom>
          <a:noFill/>
        </p:spPr>
        <p:txBody>
          <a:bodyPr wrap="square" rtlCol="0">
            <a:spAutoFit/>
          </a:bodyPr>
          <a:lstStyle/>
          <a:p>
            <a:pPr marL="457200" indent="-457200">
              <a:lnSpc>
                <a:spcPct val="150000"/>
              </a:lnSpc>
              <a:buClr>
                <a:schemeClr val="bg1"/>
              </a:buClr>
              <a:buAutoNum type="arabicPeriod"/>
            </a:pPr>
            <a:r>
              <a:rPr lang="en-GB" sz="2200" dirty="0">
                <a:solidFill>
                  <a:schemeClr val="bg1"/>
                </a:solidFill>
                <a:latin typeface="+mj-lt"/>
              </a:rPr>
              <a:t>Having </a:t>
            </a:r>
            <a:r>
              <a:rPr lang="en-GB" sz="2200" dirty="0">
                <a:solidFill>
                  <a:schemeClr val="accent2"/>
                </a:solidFill>
                <a:latin typeface="+mj-lt"/>
              </a:rPr>
              <a:t>one single idea</a:t>
            </a:r>
            <a:r>
              <a:rPr lang="en-GB" sz="2200" dirty="0">
                <a:solidFill>
                  <a:schemeClr val="bg1"/>
                </a:solidFill>
                <a:latin typeface="+mj-lt"/>
              </a:rPr>
              <a:t> per paragraph</a:t>
            </a:r>
          </a:p>
          <a:p>
            <a:pPr marL="457200" indent="-457200">
              <a:lnSpc>
                <a:spcPct val="150000"/>
              </a:lnSpc>
              <a:buClr>
                <a:schemeClr val="bg1"/>
              </a:buClr>
              <a:buAutoNum type="arabicPeriod"/>
            </a:pPr>
            <a:r>
              <a:rPr lang="en-GB" sz="2200" dirty="0">
                <a:solidFill>
                  <a:schemeClr val="bg1"/>
                </a:solidFill>
                <a:latin typeface="+mj-lt"/>
              </a:rPr>
              <a:t>Stating it clearly in your </a:t>
            </a:r>
            <a:r>
              <a:rPr lang="en-GB" sz="2200" dirty="0">
                <a:solidFill>
                  <a:schemeClr val="accent2"/>
                </a:solidFill>
                <a:latin typeface="+mj-lt"/>
              </a:rPr>
              <a:t>topic sentence</a:t>
            </a:r>
          </a:p>
          <a:p>
            <a:pPr marL="457200" indent="-457200">
              <a:lnSpc>
                <a:spcPct val="150000"/>
              </a:lnSpc>
              <a:buClr>
                <a:schemeClr val="bg1"/>
              </a:buClr>
              <a:buAutoNum type="arabicPeriod"/>
            </a:pPr>
            <a:r>
              <a:rPr lang="en-GB" sz="2200" dirty="0">
                <a:solidFill>
                  <a:schemeClr val="accent2"/>
                </a:solidFill>
                <a:latin typeface="+mj-lt"/>
              </a:rPr>
              <a:t>Logically</a:t>
            </a:r>
            <a:r>
              <a:rPr lang="en-GB" sz="2200" dirty="0">
                <a:solidFill>
                  <a:schemeClr val="bg1"/>
                </a:solidFill>
                <a:latin typeface="+mj-lt"/>
              </a:rPr>
              <a:t> </a:t>
            </a:r>
            <a:r>
              <a:rPr lang="en-GB" sz="2200" dirty="0">
                <a:solidFill>
                  <a:schemeClr val="accent2"/>
                </a:solidFill>
                <a:latin typeface="+mj-lt"/>
              </a:rPr>
              <a:t>developing and supporting</a:t>
            </a:r>
            <a:r>
              <a:rPr lang="en-GB" sz="2200" dirty="0">
                <a:solidFill>
                  <a:schemeClr val="bg1"/>
                </a:solidFill>
                <a:latin typeface="+mj-lt"/>
              </a:rPr>
              <a:t> that idea</a:t>
            </a:r>
          </a:p>
        </p:txBody>
      </p:sp>
      <p:sp>
        <p:nvSpPr>
          <p:cNvPr id="10" name="TextBox 9">
            <a:extLst>
              <a:ext uri="{FF2B5EF4-FFF2-40B4-BE49-F238E27FC236}">
                <a16:creationId xmlns:a16="http://schemas.microsoft.com/office/drawing/2014/main" id="{95E01685-08D3-0C48-B9BA-EC314E04C0CF}"/>
              </a:ext>
            </a:extLst>
          </p:cNvPr>
          <p:cNvSpPr txBox="1"/>
          <p:nvPr/>
        </p:nvSpPr>
        <p:spPr>
          <a:xfrm>
            <a:off x="5200356" y="3368151"/>
            <a:ext cx="4190999" cy="547650"/>
          </a:xfrm>
          <a:prstGeom prst="rect">
            <a:avLst/>
          </a:prstGeom>
          <a:noFill/>
        </p:spPr>
        <p:txBody>
          <a:bodyPr wrap="square" rtlCol="0">
            <a:spAutoFit/>
          </a:bodyPr>
          <a:lstStyle/>
          <a:p>
            <a:pPr>
              <a:lnSpc>
                <a:spcPct val="150000"/>
              </a:lnSpc>
            </a:pPr>
            <a:r>
              <a:rPr lang="en-GB" sz="2200" dirty="0">
                <a:solidFill>
                  <a:schemeClr val="bg1"/>
                </a:solidFill>
                <a:latin typeface="+mj-lt"/>
              </a:rPr>
              <a:t>Make a paragraph unified by</a:t>
            </a:r>
          </a:p>
        </p:txBody>
      </p:sp>
      <p:sp>
        <p:nvSpPr>
          <p:cNvPr id="3" name="Slide Number Placeholder 2">
            <a:extLst>
              <a:ext uri="{FF2B5EF4-FFF2-40B4-BE49-F238E27FC236}">
                <a16:creationId xmlns:a16="http://schemas.microsoft.com/office/drawing/2014/main" id="{C5419457-B946-9E4C-AFF2-766278E386A3}"/>
              </a:ext>
            </a:extLst>
          </p:cNvPr>
          <p:cNvSpPr>
            <a:spLocks noGrp="1"/>
          </p:cNvSpPr>
          <p:nvPr>
            <p:ph type="sldNum" sz="quarter" idx="12"/>
          </p:nvPr>
        </p:nvSpPr>
        <p:spPr/>
        <p:txBody>
          <a:bodyPr/>
          <a:lstStyle/>
          <a:p>
            <a:fld id="{7C2C67A0-7BC4-6C4E-AAC3-FC12E6E5D064}" type="slidenum">
              <a:rPr lang="en-IT" smtClean="0"/>
              <a:t>3</a:t>
            </a:fld>
            <a:endParaRPr lang="en-IT"/>
          </a:p>
        </p:txBody>
      </p:sp>
    </p:spTree>
    <p:extLst>
      <p:ext uri="{BB962C8B-B14F-4D97-AF65-F5344CB8AC3E}">
        <p14:creationId xmlns:p14="http://schemas.microsoft.com/office/powerpoint/2010/main" val="53061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p:cTn id="16"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 calcmode="lin" valueType="num">
                                      <p:cBhvr>
                                        <p:cTn id="22"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 calcmode="lin" valueType="num">
                                      <p:cBhvr>
                                        <p:cTn id="28"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 calcmode="lin" valueType="num">
                                      <p:cBhvr>
                                        <p:cTn id="34"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5"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dissolv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7" presetClass="entr" presetSubtype="10" fill="hold" nodeType="click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 calcmode="lin" valueType="num">
                                      <p:cBhvr>
                                        <p:cTn id="45"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nodeType="click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p:cTn id="51"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nodeType="clickEffect">
                                  <p:stCondLst>
                                    <p:cond delay="0"/>
                                  </p:stCondLst>
                                  <p:childTnLst>
                                    <p:set>
                                      <p:cBhvr>
                                        <p:cTn id="56" dur="1" fill="hold">
                                          <p:stCondLst>
                                            <p:cond delay="0"/>
                                          </p:stCondLst>
                                        </p:cTn>
                                        <p:tgtEl>
                                          <p:spTgt spid="8">
                                            <p:txEl>
                                              <p:pRg st="1" end="1"/>
                                            </p:txEl>
                                          </p:spTgt>
                                        </p:tgtEl>
                                        <p:attrNameLst>
                                          <p:attrName>style.visibility</p:attrName>
                                        </p:attrNameLst>
                                      </p:cBhvr>
                                      <p:to>
                                        <p:strVal val="visible"/>
                                      </p:to>
                                    </p:set>
                                    <p:anim calcmode="lin" valueType="num">
                                      <p:cBhvr>
                                        <p:cTn id="57"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58"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10" fill="hold" nodeType="click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anim calcmode="lin" valueType="num">
                                      <p:cBhvr>
                                        <p:cTn id="63"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64"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45D1037-A34F-0E49-AB5A-04A5B9B3C665}"/>
              </a:ext>
            </a:extLst>
          </p:cNvPr>
          <p:cNvSpPr txBox="1"/>
          <p:nvPr/>
        </p:nvSpPr>
        <p:spPr>
          <a:xfrm>
            <a:off x="931986" y="959714"/>
            <a:ext cx="4190999" cy="547650"/>
          </a:xfrm>
          <a:prstGeom prst="rect">
            <a:avLst/>
          </a:prstGeom>
          <a:noFill/>
        </p:spPr>
        <p:txBody>
          <a:bodyPr wrap="square" rtlCol="0">
            <a:spAutoFit/>
          </a:bodyPr>
          <a:lstStyle/>
          <a:p>
            <a:pPr>
              <a:lnSpc>
                <a:spcPct val="150000"/>
              </a:lnSpc>
            </a:pPr>
            <a:r>
              <a:rPr lang="en-GB" sz="2200" dirty="0">
                <a:solidFill>
                  <a:schemeClr val="bg1"/>
                </a:solidFill>
                <a:latin typeface="+mj-lt"/>
              </a:rPr>
              <a:t>Make a paragraph coherent by</a:t>
            </a:r>
          </a:p>
        </p:txBody>
      </p:sp>
      <p:sp>
        <p:nvSpPr>
          <p:cNvPr id="12" name="TextBox 11">
            <a:extLst>
              <a:ext uri="{FF2B5EF4-FFF2-40B4-BE49-F238E27FC236}">
                <a16:creationId xmlns:a16="http://schemas.microsoft.com/office/drawing/2014/main" id="{5FDD3B44-D795-DC42-A277-DA5AFDABBCFC}"/>
              </a:ext>
            </a:extLst>
          </p:cNvPr>
          <p:cNvSpPr txBox="1"/>
          <p:nvPr/>
        </p:nvSpPr>
        <p:spPr>
          <a:xfrm>
            <a:off x="1365739" y="1568054"/>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adopting standard organizational devices</a:t>
            </a:r>
          </a:p>
        </p:txBody>
      </p:sp>
      <p:cxnSp>
        <p:nvCxnSpPr>
          <p:cNvPr id="13" name="Curved Connector 12">
            <a:extLst>
              <a:ext uri="{FF2B5EF4-FFF2-40B4-BE49-F238E27FC236}">
                <a16:creationId xmlns:a16="http://schemas.microsoft.com/office/drawing/2014/main" id="{7B313653-7F2A-404D-B3AF-269B7C6325FB}"/>
              </a:ext>
            </a:extLst>
          </p:cNvPr>
          <p:cNvCxnSpPr>
            <a:cxnSpLocks/>
          </p:cNvCxnSpPr>
          <p:nvPr/>
        </p:nvCxnSpPr>
        <p:spPr>
          <a:xfrm>
            <a:off x="1502850" y="2201680"/>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A798932-A05D-7F4D-8143-C0C9E8787F70}"/>
              </a:ext>
            </a:extLst>
          </p:cNvPr>
          <p:cNvSpPr txBox="1"/>
          <p:nvPr/>
        </p:nvSpPr>
        <p:spPr>
          <a:xfrm>
            <a:off x="3302974" y="2332473"/>
            <a:ext cx="1998785" cy="547650"/>
          </a:xfrm>
          <a:prstGeom prst="rect">
            <a:avLst/>
          </a:prstGeom>
          <a:noFill/>
        </p:spPr>
        <p:txBody>
          <a:bodyPr wrap="square" rtlCol="0">
            <a:spAutoFit/>
          </a:bodyPr>
          <a:lstStyle/>
          <a:p>
            <a:pPr>
              <a:lnSpc>
                <a:spcPct val="150000"/>
              </a:lnSpc>
            </a:pPr>
            <a:r>
              <a:rPr lang="en-GB" sz="2200" dirty="0">
                <a:solidFill>
                  <a:schemeClr val="bg1"/>
                </a:solidFill>
                <a:latin typeface="+mj-lt"/>
              </a:rPr>
              <a:t>1. Repetition</a:t>
            </a:r>
          </a:p>
        </p:txBody>
      </p:sp>
      <p:sp>
        <p:nvSpPr>
          <p:cNvPr id="17" name="TextBox 16">
            <a:extLst>
              <a:ext uri="{FF2B5EF4-FFF2-40B4-BE49-F238E27FC236}">
                <a16:creationId xmlns:a16="http://schemas.microsoft.com/office/drawing/2014/main" id="{8116EF24-0F10-6A48-864B-9D5DDC9E9CEA}"/>
              </a:ext>
            </a:extLst>
          </p:cNvPr>
          <p:cNvSpPr txBox="1"/>
          <p:nvPr/>
        </p:nvSpPr>
        <p:spPr>
          <a:xfrm>
            <a:off x="931986" y="3787921"/>
            <a:ext cx="10563589" cy="2578976"/>
          </a:xfrm>
          <a:prstGeom prst="rect">
            <a:avLst/>
          </a:prstGeom>
          <a:noFill/>
        </p:spPr>
        <p:txBody>
          <a:bodyPr wrap="square" rtlCol="0">
            <a:spAutoFit/>
          </a:bodyPr>
          <a:lstStyle/>
          <a:p>
            <a:pPr>
              <a:lnSpc>
                <a:spcPct val="150000"/>
              </a:lnSpc>
            </a:pPr>
            <a:r>
              <a:rPr lang="en-GB" sz="2200" dirty="0">
                <a:solidFill>
                  <a:schemeClr val="accent2"/>
                </a:solidFill>
                <a:latin typeface="+mj-lt"/>
              </a:rPr>
              <a:t>We</a:t>
            </a:r>
            <a:r>
              <a:rPr lang="en-GB" sz="2200" dirty="0">
                <a:solidFill>
                  <a:schemeClr val="bg1"/>
                </a:solidFill>
                <a:latin typeface="+mj-lt"/>
              </a:rPr>
              <a:t> measured </a:t>
            </a:r>
            <a:r>
              <a:rPr lang="en-GB" sz="2200" dirty="0">
                <a:solidFill>
                  <a:schemeClr val="accent2"/>
                </a:solidFill>
                <a:latin typeface="+mj-lt"/>
              </a:rPr>
              <a:t>enzyme activity</a:t>
            </a:r>
            <a:r>
              <a:rPr lang="en-GB" sz="2200" dirty="0">
                <a:solidFill>
                  <a:schemeClr val="bg1"/>
                </a:solidFill>
                <a:latin typeface="+mj-lt"/>
              </a:rPr>
              <a:t> in presence of </a:t>
            </a:r>
            <a:r>
              <a:rPr lang="en-GB" sz="2200" dirty="0">
                <a:solidFill>
                  <a:schemeClr val="accent2"/>
                </a:solidFill>
                <a:latin typeface="+mj-lt"/>
              </a:rPr>
              <a:t>inhibitor</a:t>
            </a:r>
            <a:r>
              <a:rPr lang="en-GB" sz="2200" dirty="0">
                <a:solidFill>
                  <a:schemeClr val="bg1"/>
                </a:solidFill>
                <a:latin typeface="+mj-lt"/>
              </a:rPr>
              <a:t> with an in vitro </a:t>
            </a:r>
            <a:r>
              <a:rPr lang="en-GB" sz="2200" dirty="0">
                <a:solidFill>
                  <a:schemeClr val="accent2"/>
                </a:solidFill>
                <a:latin typeface="+mj-lt"/>
              </a:rPr>
              <a:t>assay</a:t>
            </a:r>
            <a:r>
              <a:rPr lang="en-GB" sz="2200" dirty="0">
                <a:solidFill>
                  <a:schemeClr val="bg1"/>
                </a:solidFill>
                <a:latin typeface="+mj-lt"/>
              </a:rPr>
              <a:t>. </a:t>
            </a:r>
            <a:r>
              <a:rPr lang="en-GB" sz="2200" dirty="0">
                <a:solidFill>
                  <a:schemeClr val="accent2"/>
                </a:solidFill>
                <a:latin typeface="+mj-lt"/>
              </a:rPr>
              <a:t>We</a:t>
            </a:r>
            <a:r>
              <a:rPr lang="en-GB" sz="2200" dirty="0">
                <a:solidFill>
                  <a:schemeClr val="bg1"/>
                </a:solidFill>
                <a:latin typeface="+mj-lt"/>
              </a:rPr>
              <a:t> first </a:t>
            </a:r>
            <a:r>
              <a:rPr lang="en-GB" sz="2200" dirty="0">
                <a:solidFill>
                  <a:schemeClr val="accent2"/>
                </a:solidFill>
                <a:latin typeface="+mj-lt"/>
              </a:rPr>
              <a:t>purified</a:t>
            </a:r>
            <a:r>
              <a:rPr lang="en-GB" sz="2200" dirty="0">
                <a:solidFill>
                  <a:schemeClr val="bg1"/>
                </a:solidFill>
                <a:latin typeface="+mj-lt"/>
              </a:rPr>
              <a:t> the </a:t>
            </a:r>
            <a:r>
              <a:rPr lang="en-GB" sz="2200" dirty="0">
                <a:solidFill>
                  <a:schemeClr val="accent2"/>
                </a:solidFill>
                <a:latin typeface="+mj-lt"/>
              </a:rPr>
              <a:t>enzyme</a:t>
            </a:r>
            <a:r>
              <a:rPr lang="en-GB" sz="2200" dirty="0">
                <a:solidFill>
                  <a:schemeClr val="bg1"/>
                </a:solidFill>
                <a:latin typeface="+mj-lt"/>
              </a:rPr>
              <a:t> in a sucrose gradient. </a:t>
            </a:r>
            <a:r>
              <a:rPr lang="en-GB" sz="2200" dirty="0">
                <a:solidFill>
                  <a:schemeClr val="accent2"/>
                </a:solidFill>
                <a:latin typeface="+mj-lt"/>
              </a:rPr>
              <a:t>We then added</a:t>
            </a:r>
            <a:r>
              <a:rPr lang="en-GB" sz="2200" dirty="0">
                <a:solidFill>
                  <a:schemeClr val="bg1"/>
                </a:solidFill>
                <a:latin typeface="+mj-lt"/>
              </a:rPr>
              <a:t> 0.1 </a:t>
            </a:r>
            <a:r>
              <a:rPr lang="el-GR" sz="2200" dirty="0">
                <a:solidFill>
                  <a:schemeClr val="bg1"/>
                </a:solidFill>
                <a:latin typeface="+mj-lt"/>
              </a:rPr>
              <a:t>μ</a:t>
            </a:r>
            <a:r>
              <a:rPr lang="en-GB" sz="2200" dirty="0">
                <a:solidFill>
                  <a:schemeClr val="bg1"/>
                </a:solidFill>
                <a:latin typeface="+mj-lt"/>
              </a:rPr>
              <a:t>mol of </a:t>
            </a:r>
            <a:r>
              <a:rPr lang="en-GB" sz="2200" dirty="0">
                <a:solidFill>
                  <a:schemeClr val="accent2"/>
                </a:solidFill>
                <a:latin typeface="+mj-lt"/>
              </a:rPr>
              <a:t>purified enzyme</a:t>
            </a:r>
            <a:r>
              <a:rPr lang="en-GB" sz="2200" dirty="0">
                <a:solidFill>
                  <a:schemeClr val="bg1"/>
                </a:solidFill>
                <a:latin typeface="+mj-lt"/>
              </a:rPr>
              <a:t> to each well of a 96-well </a:t>
            </a:r>
            <a:r>
              <a:rPr lang="en-GB" sz="2200" dirty="0">
                <a:solidFill>
                  <a:schemeClr val="accent2"/>
                </a:solidFill>
                <a:latin typeface="+mj-lt"/>
              </a:rPr>
              <a:t>plate</a:t>
            </a:r>
            <a:r>
              <a:rPr lang="en-GB" sz="2200" dirty="0">
                <a:solidFill>
                  <a:schemeClr val="bg1"/>
                </a:solidFill>
                <a:latin typeface="+mj-lt"/>
              </a:rPr>
              <a:t>, and </a:t>
            </a:r>
            <a:r>
              <a:rPr lang="en-GB" sz="2200" dirty="0">
                <a:solidFill>
                  <a:schemeClr val="accent2"/>
                </a:solidFill>
                <a:latin typeface="+mj-lt"/>
              </a:rPr>
              <a:t>added</a:t>
            </a:r>
            <a:r>
              <a:rPr lang="en-GB" sz="2200" dirty="0">
                <a:solidFill>
                  <a:schemeClr val="bg1"/>
                </a:solidFill>
                <a:latin typeface="+mj-lt"/>
              </a:rPr>
              <a:t> 0.1 </a:t>
            </a:r>
            <a:r>
              <a:rPr lang="el-GR" sz="2200" dirty="0">
                <a:solidFill>
                  <a:schemeClr val="bg1"/>
                </a:solidFill>
                <a:latin typeface="+mj-lt"/>
              </a:rPr>
              <a:t>μ</a:t>
            </a:r>
            <a:r>
              <a:rPr lang="en-GB" sz="2200" dirty="0">
                <a:solidFill>
                  <a:schemeClr val="bg1"/>
                </a:solidFill>
                <a:latin typeface="+mj-lt"/>
              </a:rPr>
              <a:t>mol of </a:t>
            </a:r>
            <a:r>
              <a:rPr lang="en-GB" sz="2200" dirty="0">
                <a:solidFill>
                  <a:schemeClr val="accent2"/>
                </a:solidFill>
                <a:latin typeface="+mj-lt"/>
              </a:rPr>
              <a:t>inhibitor </a:t>
            </a:r>
            <a:r>
              <a:rPr lang="en-GB" sz="2200" dirty="0">
                <a:solidFill>
                  <a:schemeClr val="bg1"/>
                </a:solidFill>
                <a:latin typeface="+mj-lt"/>
              </a:rPr>
              <a:t>to half the </a:t>
            </a:r>
            <a:r>
              <a:rPr lang="en-GB" sz="2200" dirty="0">
                <a:solidFill>
                  <a:schemeClr val="accent2"/>
                </a:solidFill>
                <a:latin typeface="+mj-lt"/>
              </a:rPr>
              <a:t>wells</a:t>
            </a:r>
            <a:r>
              <a:rPr lang="en-GB" sz="2200" dirty="0">
                <a:solidFill>
                  <a:schemeClr val="bg1"/>
                </a:solidFill>
                <a:latin typeface="+mj-lt"/>
              </a:rPr>
              <a:t>. </a:t>
            </a:r>
            <a:r>
              <a:rPr lang="en-GB" sz="2200" dirty="0">
                <a:solidFill>
                  <a:schemeClr val="accent2"/>
                </a:solidFill>
                <a:latin typeface="+mj-lt"/>
              </a:rPr>
              <a:t>We</a:t>
            </a:r>
            <a:r>
              <a:rPr lang="en-GB" sz="2200" dirty="0">
                <a:solidFill>
                  <a:schemeClr val="bg1"/>
                </a:solidFill>
                <a:latin typeface="+mj-lt"/>
              </a:rPr>
              <a:t> incubated the </a:t>
            </a:r>
            <a:r>
              <a:rPr lang="en-GB" sz="2200" dirty="0">
                <a:solidFill>
                  <a:schemeClr val="accent2"/>
                </a:solidFill>
                <a:latin typeface="+mj-lt"/>
              </a:rPr>
              <a:t>plates</a:t>
            </a:r>
            <a:r>
              <a:rPr lang="en-GB" sz="2200" dirty="0">
                <a:solidFill>
                  <a:schemeClr val="bg1"/>
                </a:solidFill>
                <a:latin typeface="+mj-lt"/>
              </a:rPr>
              <a:t> at 37° for 30 min, and </a:t>
            </a:r>
            <a:r>
              <a:rPr lang="en-GB" sz="2200" dirty="0">
                <a:solidFill>
                  <a:schemeClr val="accent2"/>
                </a:solidFill>
                <a:latin typeface="+mj-lt"/>
              </a:rPr>
              <a:t>then added</a:t>
            </a:r>
            <a:r>
              <a:rPr lang="en-GB" sz="2200" dirty="0">
                <a:solidFill>
                  <a:schemeClr val="bg1"/>
                </a:solidFill>
                <a:latin typeface="+mj-lt"/>
              </a:rPr>
              <a:t> 0.1 or 1 </a:t>
            </a:r>
            <a:r>
              <a:rPr lang="el-GR" sz="2200" dirty="0">
                <a:solidFill>
                  <a:schemeClr val="bg1"/>
                </a:solidFill>
                <a:latin typeface="+mj-lt"/>
              </a:rPr>
              <a:t>μ</a:t>
            </a:r>
            <a:r>
              <a:rPr lang="en-GB" sz="2200" dirty="0">
                <a:solidFill>
                  <a:schemeClr val="bg1"/>
                </a:solidFill>
                <a:latin typeface="+mj-lt"/>
              </a:rPr>
              <a:t>mol of substrate to each </a:t>
            </a:r>
            <a:r>
              <a:rPr lang="en-GB" sz="2200" dirty="0">
                <a:solidFill>
                  <a:schemeClr val="accent2"/>
                </a:solidFill>
                <a:latin typeface="+mj-lt"/>
              </a:rPr>
              <a:t>well</a:t>
            </a:r>
            <a:r>
              <a:rPr lang="en-GB" sz="2200" dirty="0">
                <a:solidFill>
                  <a:schemeClr val="bg1"/>
                </a:solidFill>
                <a:latin typeface="+mj-lt"/>
              </a:rPr>
              <a:t>. Finally, </a:t>
            </a:r>
            <a:r>
              <a:rPr lang="en-GB" sz="2200" dirty="0">
                <a:solidFill>
                  <a:schemeClr val="accent2"/>
                </a:solidFill>
                <a:latin typeface="+mj-lt"/>
              </a:rPr>
              <a:t>we</a:t>
            </a:r>
            <a:r>
              <a:rPr lang="en-GB" sz="2200" dirty="0">
                <a:solidFill>
                  <a:schemeClr val="bg1"/>
                </a:solidFill>
                <a:latin typeface="+mj-lt"/>
              </a:rPr>
              <a:t> assayed </a:t>
            </a:r>
            <a:r>
              <a:rPr lang="en-GB" sz="2200" dirty="0">
                <a:solidFill>
                  <a:schemeClr val="accent2"/>
                </a:solidFill>
                <a:latin typeface="+mj-lt"/>
              </a:rPr>
              <a:t>enzyme activity</a:t>
            </a:r>
            <a:r>
              <a:rPr lang="en-GB" sz="2200" dirty="0">
                <a:solidFill>
                  <a:schemeClr val="bg1"/>
                </a:solidFill>
                <a:latin typeface="+mj-lt"/>
              </a:rPr>
              <a:t> spectrophotometrically</a:t>
            </a:r>
            <a:endParaRPr lang="en-IT" sz="2200" dirty="0">
              <a:solidFill>
                <a:schemeClr val="bg1"/>
              </a:solidFill>
              <a:latin typeface="+mj-lt"/>
            </a:endParaRPr>
          </a:p>
        </p:txBody>
      </p:sp>
      <p:sp>
        <p:nvSpPr>
          <p:cNvPr id="18" name="TextBox 17">
            <a:extLst>
              <a:ext uri="{FF2B5EF4-FFF2-40B4-BE49-F238E27FC236}">
                <a16:creationId xmlns:a16="http://schemas.microsoft.com/office/drawing/2014/main" id="{58CDF1C6-060F-0B4F-945D-681F2C4983DD}"/>
              </a:ext>
            </a:extLst>
          </p:cNvPr>
          <p:cNvSpPr txBox="1"/>
          <p:nvPr/>
        </p:nvSpPr>
        <p:spPr>
          <a:xfrm rot="1308784">
            <a:off x="7135587" y="795105"/>
            <a:ext cx="4761719" cy="2123658"/>
          </a:xfrm>
          <a:prstGeom prst="rect">
            <a:avLst/>
          </a:prstGeom>
          <a:noFill/>
          <a:ln w="19050">
            <a:solidFill>
              <a:schemeClr val="accent2"/>
            </a:solidFill>
          </a:ln>
        </p:spPr>
        <p:txBody>
          <a:bodyPr wrap="square" rtlCol="0">
            <a:spAutoFit/>
          </a:bodyPr>
          <a:lstStyle/>
          <a:p>
            <a:pPr algn="ctr"/>
            <a:r>
              <a:rPr lang="en-GB" sz="2200" dirty="0">
                <a:solidFill>
                  <a:schemeClr val="accent2"/>
                </a:solidFill>
                <a:latin typeface="+mj-lt"/>
              </a:rPr>
              <a:t>IMPORTANT!</a:t>
            </a:r>
          </a:p>
          <a:p>
            <a:r>
              <a:rPr lang="en-GB" sz="2200" dirty="0">
                <a:solidFill>
                  <a:schemeClr val="bg1"/>
                </a:solidFill>
                <a:latin typeface="+mj-lt"/>
              </a:rPr>
              <a:t>Be careful not to overuse repetition and go for some variety</a:t>
            </a:r>
          </a:p>
          <a:p>
            <a:pPr algn="ctr"/>
            <a:r>
              <a:rPr lang="en-GB" sz="2200" dirty="0">
                <a:solidFill>
                  <a:schemeClr val="accent2"/>
                </a:solidFill>
                <a:latin typeface="+mj-lt"/>
              </a:rPr>
              <a:t>BUT REMEMBER</a:t>
            </a:r>
          </a:p>
          <a:p>
            <a:r>
              <a:rPr lang="en-GB" sz="2200" dirty="0">
                <a:solidFill>
                  <a:schemeClr val="bg1"/>
                </a:solidFill>
                <a:latin typeface="+mj-lt"/>
              </a:rPr>
              <a:t>A little variety keeps your reader awake </a:t>
            </a:r>
          </a:p>
          <a:p>
            <a:r>
              <a:rPr lang="en-GB" sz="2200" dirty="0">
                <a:solidFill>
                  <a:schemeClr val="bg1"/>
                </a:solidFill>
                <a:latin typeface="+mj-lt"/>
              </a:rPr>
              <a:t>Too much disrupt coherence</a:t>
            </a:r>
          </a:p>
        </p:txBody>
      </p:sp>
      <p:sp>
        <p:nvSpPr>
          <p:cNvPr id="19" name="TextBox 18">
            <a:extLst>
              <a:ext uri="{FF2B5EF4-FFF2-40B4-BE49-F238E27FC236}">
                <a16:creationId xmlns:a16="http://schemas.microsoft.com/office/drawing/2014/main" id="{3C063725-89C6-C349-85B4-1553D836B341}"/>
              </a:ext>
            </a:extLst>
          </p:cNvPr>
          <p:cNvSpPr txBox="1"/>
          <p:nvPr/>
        </p:nvSpPr>
        <p:spPr>
          <a:xfrm>
            <a:off x="961037" y="3240271"/>
            <a:ext cx="1998785" cy="547650"/>
          </a:xfrm>
          <a:prstGeom prst="rect">
            <a:avLst/>
          </a:prstGeom>
          <a:noFill/>
        </p:spPr>
        <p:txBody>
          <a:bodyPr wrap="square" rtlCol="0">
            <a:spAutoFit/>
          </a:bodyPr>
          <a:lstStyle/>
          <a:p>
            <a:pPr>
              <a:lnSpc>
                <a:spcPct val="150000"/>
              </a:lnSpc>
            </a:pPr>
            <a:r>
              <a:rPr lang="en-GB" sz="2200" dirty="0">
                <a:solidFill>
                  <a:schemeClr val="bg1"/>
                </a:solidFill>
                <a:latin typeface="+mj-lt"/>
              </a:rPr>
              <a:t>Example:</a:t>
            </a:r>
          </a:p>
        </p:txBody>
      </p:sp>
      <p:sp>
        <p:nvSpPr>
          <p:cNvPr id="2" name="Slide Number Placeholder 1">
            <a:extLst>
              <a:ext uri="{FF2B5EF4-FFF2-40B4-BE49-F238E27FC236}">
                <a16:creationId xmlns:a16="http://schemas.microsoft.com/office/drawing/2014/main" id="{6F959C1B-4D04-FC4C-AA1D-7E7FF60A41C6}"/>
              </a:ext>
            </a:extLst>
          </p:cNvPr>
          <p:cNvSpPr>
            <a:spLocks noGrp="1"/>
          </p:cNvSpPr>
          <p:nvPr>
            <p:ph type="sldNum" sz="quarter" idx="12"/>
          </p:nvPr>
        </p:nvSpPr>
        <p:spPr/>
        <p:txBody>
          <a:bodyPr/>
          <a:lstStyle/>
          <a:p>
            <a:fld id="{7C2C67A0-7BC4-6C4E-AAC3-FC12E6E5D064}" type="slidenum">
              <a:rPr lang="en-IT" smtClean="0"/>
              <a:t>4</a:t>
            </a:fld>
            <a:endParaRPr lang="en-IT"/>
          </a:p>
        </p:txBody>
      </p:sp>
    </p:spTree>
    <p:extLst>
      <p:ext uri="{BB962C8B-B14F-4D97-AF65-F5344CB8AC3E}">
        <p14:creationId xmlns:p14="http://schemas.microsoft.com/office/powerpoint/2010/main" val="98069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p:cTn id="1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5">
                                            <p:txEl>
                                              <p:pRg st="0" end="0"/>
                                            </p:txEl>
                                          </p:spTgt>
                                        </p:tgtEl>
                                        <p:attrNameLst>
                                          <p:attrName>style.visibility</p:attrName>
                                        </p:attrNameLst>
                                      </p:cBhvr>
                                      <p:to>
                                        <p:strVal val="visible"/>
                                      </p:to>
                                    </p:set>
                                    <p:anim calcmode="lin" valueType="num">
                                      <p:cBhvr>
                                        <p:cTn id="25"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 calcmode="lin" valueType="num">
                                      <p:cBhvr>
                                        <p:cTn id="31"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900" decel="100000" fill="hold"/>
                                        <p:tgtEl>
                                          <p:spTgt spid="17"/>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900" decel="100000" fill="hold"/>
                                        <p:tgtEl>
                                          <p:spTgt spid="18"/>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cxnSp>
        <p:nvCxnSpPr>
          <p:cNvPr id="13" name="Curved Connector 12">
            <a:extLst>
              <a:ext uri="{FF2B5EF4-FFF2-40B4-BE49-F238E27FC236}">
                <a16:creationId xmlns:a16="http://schemas.microsoft.com/office/drawing/2014/main" id="{7B313653-7F2A-404D-B3AF-269B7C6325FB}"/>
              </a:ext>
            </a:extLst>
          </p:cNvPr>
          <p:cNvCxnSpPr>
            <a:cxnSpLocks/>
          </p:cNvCxnSpPr>
          <p:nvPr/>
        </p:nvCxnSpPr>
        <p:spPr>
          <a:xfrm>
            <a:off x="1374213" y="259279"/>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7EC76D9-E038-DE4D-8B1E-07F02B16E8C3}"/>
              </a:ext>
            </a:extLst>
          </p:cNvPr>
          <p:cNvSpPr txBox="1"/>
          <p:nvPr/>
        </p:nvSpPr>
        <p:spPr>
          <a:xfrm>
            <a:off x="3109546" y="389491"/>
            <a:ext cx="3982916" cy="547650"/>
          </a:xfrm>
          <a:prstGeom prst="rect">
            <a:avLst/>
          </a:prstGeom>
          <a:noFill/>
        </p:spPr>
        <p:txBody>
          <a:bodyPr wrap="square" rtlCol="0">
            <a:spAutoFit/>
          </a:bodyPr>
          <a:lstStyle/>
          <a:p>
            <a:pPr>
              <a:lnSpc>
                <a:spcPct val="150000"/>
              </a:lnSpc>
            </a:pPr>
            <a:r>
              <a:rPr lang="en-GB" sz="2200" dirty="0">
                <a:solidFill>
                  <a:schemeClr val="bg1"/>
                </a:solidFill>
                <a:latin typeface="+mj-lt"/>
              </a:rPr>
              <a:t>2. Transitional expressions:</a:t>
            </a:r>
          </a:p>
        </p:txBody>
      </p:sp>
      <p:sp>
        <p:nvSpPr>
          <p:cNvPr id="8" name="TextBox 7">
            <a:extLst>
              <a:ext uri="{FF2B5EF4-FFF2-40B4-BE49-F238E27FC236}">
                <a16:creationId xmlns:a16="http://schemas.microsoft.com/office/drawing/2014/main" id="{E1C2B073-2B7A-6344-89C0-602030316A35}"/>
              </a:ext>
            </a:extLst>
          </p:cNvPr>
          <p:cNvSpPr txBox="1"/>
          <p:nvPr/>
        </p:nvSpPr>
        <p:spPr>
          <a:xfrm>
            <a:off x="1265356" y="1097061"/>
            <a:ext cx="10926644" cy="547650"/>
          </a:xfrm>
          <a:prstGeom prst="rect">
            <a:avLst/>
          </a:prstGeom>
          <a:noFill/>
        </p:spPr>
        <p:txBody>
          <a:bodyPr wrap="square" rtlCol="0">
            <a:spAutoFit/>
          </a:bodyPr>
          <a:lstStyle/>
          <a:p>
            <a:pPr>
              <a:lnSpc>
                <a:spcPct val="150000"/>
              </a:lnSpc>
            </a:pPr>
            <a:r>
              <a:rPr lang="en-GB" sz="2200" dirty="0">
                <a:solidFill>
                  <a:schemeClr val="bg1"/>
                </a:solidFill>
                <a:latin typeface="+mj-lt"/>
              </a:rPr>
              <a:t>- words or short phrases that explicitly indicate the relationship of one sentence to earlier ones </a:t>
            </a:r>
          </a:p>
        </p:txBody>
      </p:sp>
      <p:sp>
        <p:nvSpPr>
          <p:cNvPr id="9" name="TextBox 8">
            <a:extLst>
              <a:ext uri="{FF2B5EF4-FFF2-40B4-BE49-F238E27FC236}">
                <a16:creationId xmlns:a16="http://schemas.microsoft.com/office/drawing/2014/main" id="{88C31D01-DE4A-834F-B050-28CD19DF2D7C}"/>
              </a:ext>
            </a:extLst>
          </p:cNvPr>
          <p:cNvSpPr txBox="1"/>
          <p:nvPr/>
        </p:nvSpPr>
        <p:spPr>
          <a:xfrm>
            <a:off x="1265356" y="1690327"/>
            <a:ext cx="6931587" cy="547650"/>
          </a:xfrm>
          <a:prstGeom prst="rect">
            <a:avLst/>
          </a:prstGeom>
          <a:noFill/>
        </p:spPr>
        <p:txBody>
          <a:bodyPr wrap="square" rtlCol="0">
            <a:spAutoFit/>
          </a:bodyPr>
          <a:lstStyle/>
          <a:p>
            <a:pPr>
              <a:lnSpc>
                <a:spcPct val="150000"/>
              </a:lnSpc>
            </a:pPr>
            <a:r>
              <a:rPr lang="en-GB" sz="2200" dirty="0">
                <a:solidFill>
                  <a:schemeClr val="bg1"/>
                </a:solidFill>
                <a:latin typeface="+mj-lt"/>
              </a:rPr>
              <a:t>- link sentences and paragraphs together smoothly </a:t>
            </a:r>
          </a:p>
        </p:txBody>
      </p:sp>
      <p:sp>
        <p:nvSpPr>
          <p:cNvPr id="14" name="TextBox 13">
            <a:extLst>
              <a:ext uri="{FF2B5EF4-FFF2-40B4-BE49-F238E27FC236}">
                <a16:creationId xmlns:a16="http://schemas.microsoft.com/office/drawing/2014/main" id="{CCBC9D43-EB9A-7148-8BDC-7DD3858C5FFC}"/>
              </a:ext>
            </a:extLst>
          </p:cNvPr>
          <p:cNvSpPr txBox="1"/>
          <p:nvPr/>
        </p:nvSpPr>
        <p:spPr>
          <a:xfrm>
            <a:off x="1265356" y="3776871"/>
            <a:ext cx="10008157" cy="2071144"/>
          </a:xfrm>
          <a:prstGeom prst="rect">
            <a:avLst/>
          </a:prstGeom>
          <a:noFill/>
        </p:spPr>
        <p:txBody>
          <a:bodyPr wrap="square" rtlCol="0">
            <a:spAutoFit/>
          </a:bodyPr>
          <a:lstStyle/>
          <a:p>
            <a:pPr>
              <a:lnSpc>
                <a:spcPct val="150000"/>
              </a:lnSpc>
            </a:pPr>
            <a:r>
              <a:rPr lang="en-GB" sz="2200" dirty="0">
                <a:solidFill>
                  <a:schemeClr val="bg1"/>
                </a:solidFill>
                <a:latin typeface="+mj-lt"/>
              </a:rPr>
              <a:t>Once we move from a convex program to a general nonlinear program, matters become far more complicated. Certain topological assumptions are required to avoid pathological cases. The results apply only in a </a:t>
            </a:r>
            <a:r>
              <a:rPr lang="en-GB" sz="2200" dirty="0" err="1">
                <a:solidFill>
                  <a:schemeClr val="bg1"/>
                </a:solidFill>
                <a:latin typeface="+mj-lt"/>
              </a:rPr>
              <a:t>neighborhood</a:t>
            </a:r>
            <a:r>
              <a:rPr lang="en-GB" sz="2200" dirty="0">
                <a:solidFill>
                  <a:schemeClr val="bg1"/>
                </a:solidFill>
                <a:latin typeface="+mj-lt"/>
              </a:rPr>
              <a:t> of a constrained minimizer, and involves convergence of </a:t>
            </a:r>
            <a:r>
              <a:rPr lang="en-GB" sz="2200" dirty="0" err="1">
                <a:solidFill>
                  <a:schemeClr val="bg1"/>
                </a:solidFill>
                <a:latin typeface="+mj-lt"/>
              </a:rPr>
              <a:t>subsequences</a:t>
            </a:r>
            <a:r>
              <a:rPr lang="en-GB" sz="2200" dirty="0">
                <a:solidFill>
                  <a:schemeClr val="bg1"/>
                </a:solidFill>
                <a:latin typeface="+mj-lt"/>
              </a:rPr>
              <a:t> of global minimizers of the barrier function</a:t>
            </a:r>
            <a:endParaRPr lang="en-IT" sz="2200" dirty="0">
              <a:solidFill>
                <a:schemeClr val="bg1"/>
              </a:solidFill>
              <a:latin typeface="+mj-lt"/>
            </a:endParaRPr>
          </a:p>
        </p:txBody>
      </p:sp>
      <p:sp>
        <p:nvSpPr>
          <p:cNvPr id="17" name="TextBox 16">
            <a:extLst>
              <a:ext uri="{FF2B5EF4-FFF2-40B4-BE49-F238E27FC236}">
                <a16:creationId xmlns:a16="http://schemas.microsoft.com/office/drawing/2014/main" id="{BBCDFE8A-E5B4-AB4B-B386-E6342C23D7F5}"/>
              </a:ext>
            </a:extLst>
          </p:cNvPr>
          <p:cNvSpPr txBox="1"/>
          <p:nvPr/>
        </p:nvSpPr>
        <p:spPr>
          <a:xfrm>
            <a:off x="1265356" y="3223281"/>
            <a:ext cx="1998785" cy="547650"/>
          </a:xfrm>
          <a:prstGeom prst="rect">
            <a:avLst/>
          </a:prstGeom>
          <a:noFill/>
        </p:spPr>
        <p:txBody>
          <a:bodyPr wrap="square" rtlCol="0">
            <a:spAutoFit/>
          </a:bodyPr>
          <a:lstStyle/>
          <a:p>
            <a:pPr>
              <a:lnSpc>
                <a:spcPct val="150000"/>
              </a:lnSpc>
            </a:pPr>
            <a:r>
              <a:rPr lang="en-GB" sz="2200" dirty="0">
                <a:solidFill>
                  <a:schemeClr val="bg1"/>
                </a:solidFill>
                <a:latin typeface="+mj-lt"/>
              </a:rPr>
              <a:t>Example:</a:t>
            </a:r>
          </a:p>
        </p:txBody>
      </p:sp>
      <p:sp>
        <p:nvSpPr>
          <p:cNvPr id="2" name="Slide Number Placeholder 1">
            <a:extLst>
              <a:ext uri="{FF2B5EF4-FFF2-40B4-BE49-F238E27FC236}">
                <a16:creationId xmlns:a16="http://schemas.microsoft.com/office/drawing/2014/main" id="{78BC72B1-9243-8945-9142-FCB5A5282ED0}"/>
              </a:ext>
            </a:extLst>
          </p:cNvPr>
          <p:cNvSpPr>
            <a:spLocks noGrp="1"/>
          </p:cNvSpPr>
          <p:nvPr>
            <p:ph type="sldNum" sz="quarter" idx="12"/>
          </p:nvPr>
        </p:nvSpPr>
        <p:spPr/>
        <p:txBody>
          <a:bodyPr/>
          <a:lstStyle/>
          <a:p>
            <a:fld id="{7C2C67A0-7BC4-6C4E-AAC3-FC12E6E5D064}" type="slidenum">
              <a:rPr lang="en-IT" smtClean="0"/>
              <a:t>5</a:t>
            </a:fld>
            <a:endParaRPr lang="en-IT"/>
          </a:p>
        </p:txBody>
      </p:sp>
    </p:spTree>
    <p:extLst>
      <p:ext uri="{BB962C8B-B14F-4D97-AF65-F5344CB8AC3E}">
        <p14:creationId xmlns:p14="http://schemas.microsoft.com/office/powerpoint/2010/main" val="159367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 calcmode="lin" valueType="num">
                                      <p:cBhvr>
                                        <p:cTn id="13"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p:cTn id="19"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p:cTn id="25"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 calcmode="lin" valueType="num">
                                      <p:cBhvr>
                                        <p:cTn id="31"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900" decel="100000" fill="hold"/>
                                        <p:tgtEl>
                                          <p:spTgt spid="14"/>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CBC9D43-EB9A-7148-8BDC-7DD3858C5FFC}"/>
              </a:ext>
            </a:extLst>
          </p:cNvPr>
          <p:cNvSpPr txBox="1"/>
          <p:nvPr/>
        </p:nvSpPr>
        <p:spPr>
          <a:xfrm>
            <a:off x="1265356" y="821396"/>
            <a:ext cx="10008157" cy="2578976"/>
          </a:xfrm>
          <a:prstGeom prst="rect">
            <a:avLst/>
          </a:prstGeom>
          <a:noFill/>
        </p:spPr>
        <p:txBody>
          <a:bodyPr wrap="square" rtlCol="0">
            <a:spAutoFit/>
          </a:bodyPr>
          <a:lstStyle/>
          <a:p>
            <a:pPr>
              <a:lnSpc>
                <a:spcPct val="150000"/>
              </a:lnSpc>
            </a:pPr>
            <a:r>
              <a:rPr lang="en-GB" sz="2200" dirty="0">
                <a:solidFill>
                  <a:schemeClr val="bg1"/>
                </a:solidFill>
                <a:latin typeface="+mj-lt"/>
              </a:rPr>
              <a:t>Once we move from a convex program to a general nonlinear program, matters become far more complicated. </a:t>
            </a:r>
            <a:r>
              <a:rPr lang="en-GB" sz="2200" dirty="0">
                <a:solidFill>
                  <a:schemeClr val="accent2"/>
                </a:solidFill>
                <a:latin typeface="+mj-lt"/>
              </a:rPr>
              <a:t>In particular</a:t>
            </a:r>
            <a:r>
              <a:rPr lang="en-GB" sz="2200" dirty="0">
                <a:solidFill>
                  <a:schemeClr val="bg1"/>
                </a:solidFill>
                <a:latin typeface="+mj-lt"/>
              </a:rPr>
              <a:t>, certain topological assumptions are required to avoid pathological cases. </a:t>
            </a:r>
            <a:r>
              <a:rPr lang="en-GB" sz="2200" dirty="0">
                <a:solidFill>
                  <a:schemeClr val="accent2"/>
                </a:solidFill>
                <a:latin typeface="+mj-lt"/>
              </a:rPr>
              <a:t>Furthermore</a:t>
            </a:r>
            <a:r>
              <a:rPr lang="en-GB" sz="2200" dirty="0">
                <a:solidFill>
                  <a:schemeClr val="bg1"/>
                </a:solidFill>
                <a:latin typeface="+mj-lt"/>
              </a:rPr>
              <a:t>, the results apply only in a </a:t>
            </a:r>
            <a:r>
              <a:rPr lang="en-GB" sz="2200" dirty="0" err="1">
                <a:solidFill>
                  <a:schemeClr val="bg1"/>
                </a:solidFill>
                <a:latin typeface="+mj-lt"/>
              </a:rPr>
              <a:t>neighborhood</a:t>
            </a:r>
            <a:r>
              <a:rPr lang="en-GB" sz="2200" dirty="0">
                <a:solidFill>
                  <a:schemeClr val="bg1"/>
                </a:solidFill>
                <a:latin typeface="+mj-lt"/>
              </a:rPr>
              <a:t> of a constrained minimizer, and involves convergence of </a:t>
            </a:r>
            <a:r>
              <a:rPr lang="en-GB" sz="2200" dirty="0" err="1">
                <a:solidFill>
                  <a:schemeClr val="bg1"/>
                </a:solidFill>
                <a:latin typeface="+mj-lt"/>
              </a:rPr>
              <a:t>subsequences</a:t>
            </a:r>
            <a:r>
              <a:rPr lang="en-GB" sz="2200" dirty="0">
                <a:solidFill>
                  <a:schemeClr val="bg1"/>
                </a:solidFill>
                <a:latin typeface="+mj-lt"/>
              </a:rPr>
              <a:t> of global minimizers of the barrier function</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BE4988DB-4C9D-DA4E-A299-7A1982614A7C}"/>
              </a:ext>
            </a:extLst>
          </p:cNvPr>
          <p:cNvSpPr txBox="1"/>
          <p:nvPr/>
        </p:nvSpPr>
        <p:spPr>
          <a:xfrm rot="1308784">
            <a:off x="6711044" y="4094966"/>
            <a:ext cx="4761719" cy="1785104"/>
          </a:xfrm>
          <a:prstGeom prst="rect">
            <a:avLst/>
          </a:prstGeom>
          <a:noFill/>
          <a:ln w="19050">
            <a:solidFill>
              <a:schemeClr val="accent2"/>
            </a:solidFill>
          </a:ln>
        </p:spPr>
        <p:txBody>
          <a:bodyPr wrap="square" rtlCol="0">
            <a:spAutoFit/>
          </a:bodyPr>
          <a:lstStyle/>
          <a:p>
            <a:pPr algn="ctr"/>
            <a:r>
              <a:rPr lang="en-GB" sz="2200" dirty="0">
                <a:solidFill>
                  <a:schemeClr val="accent2"/>
                </a:solidFill>
                <a:latin typeface="+mj-lt"/>
              </a:rPr>
              <a:t>IMPORTANT!</a:t>
            </a:r>
          </a:p>
          <a:p>
            <a:r>
              <a:rPr lang="en-GB" sz="2200" dirty="0">
                <a:solidFill>
                  <a:schemeClr val="bg1"/>
                </a:solidFill>
                <a:latin typeface="+mj-lt"/>
              </a:rPr>
              <a:t>Be careful not to overuse transition</a:t>
            </a:r>
          </a:p>
          <a:p>
            <a:pPr algn="ctr"/>
            <a:r>
              <a:rPr lang="en-GB" sz="2200" dirty="0">
                <a:solidFill>
                  <a:schemeClr val="accent2"/>
                </a:solidFill>
                <a:latin typeface="+mj-lt"/>
              </a:rPr>
              <a:t>REMEMBER</a:t>
            </a:r>
          </a:p>
          <a:p>
            <a:r>
              <a:rPr lang="en-GB" sz="2200" dirty="0">
                <a:solidFill>
                  <a:schemeClr val="bg1"/>
                </a:solidFill>
                <a:latin typeface="+mj-lt"/>
              </a:rPr>
              <a:t>too a repetitive structure may be tiresome and boring for your reader</a:t>
            </a:r>
          </a:p>
        </p:txBody>
      </p:sp>
      <p:sp>
        <p:nvSpPr>
          <p:cNvPr id="2" name="Slide Number Placeholder 1">
            <a:extLst>
              <a:ext uri="{FF2B5EF4-FFF2-40B4-BE49-F238E27FC236}">
                <a16:creationId xmlns:a16="http://schemas.microsoft.com/office/drawing/2014/main" id="{AA9D10FB-2D47-BC41-B0E9-30811EBE1359}"/>
              </a:ext>
            </a:extLst>
          </p:cNvPr>
          <p:cNvSpPr>
            <a:spLocks noGrp="1"/>
          </p:cNvSpPr>
          <p:nvPr>
            <p:ph type="sldNum" sz="quarter" idx="12"/>
          </p:nvPr>
        </p:nvSpPr>
        <p:spPr/>
        <p:txBody>
          <a:bodyPr/>
          <a:lstStyle/>
          <a:p>
            <a:fld id="{7C2C67A0-7BC4-6C4E-AAC3-FC12E6E5D064}" type="slidenum">
              <a:rPr lang="en-IT" smtClean="0"/>
              <a:t>6</a:t>
            </a:fld>
            <a:endParaRPr lang="en-IT"/>
          </a:p>
        </p:txBody>
      </p:sp>
    </p:spTree>
    <p:extLst>
      <p:ext uri="{BB962C8B-B14F-4D97-AF65-F5344CB8AC3E}">
        <p14:creationId xmlns:p14="http://schemas.microsoft.com/office/powerpoint/2010/main" val="13563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900" decel="100000" fill="hold"/>
                                        <p:tgtEl>
                                          <p:spTgt spid="1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Linking words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528091" cy="430887"/>
          </a:xfrm>
          <a:prstGeom prst="rect">
            <a:avLst/>
          </a:prstGeom>
          <a:noFill/>
        </p:spPr>
        <p:txBody>
          <a:bodyPr wrap="square" rtlCol="0">
            <a:spAutoFit/>
          </a:bodyPr>
          <a:lstStyle/>
          <a:p>
            <a:r>
              <a:rPr lang="en-GB" sz="2200" dirty="0">
                <a:solidFill>
                  <a:schemeClr val="bg1"/>
                </a:solidFill>
                <a:latin typeface="+mj-lt"/>
              </a:rPr>
              <a:t>They can</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56BBE489-B953-8549-8C48-5D6347204DDA}"/>
              </a:ext>
            </a:extLst>
          </p:cNvPr>
          <p:cNvSpPr txBox="1"/>
          <p:nvPr/>
        </p:nvSpPr>
        <p:spPr>
          <a:xfrm>
            <a:off x="643609" y="2081264"/>
            <a:ext cx="11325234" cy="3594638"/>
          </a:xfrm>
          <a:prstGeom prst="rect">
            <a:avLst/>
          </a:prstGeom>
          <a:noFill/>
        </p:spPr>
        <p:txBody>
          <a:bodyPr wrap="square" rtlCol="0">
            <a:spAutoFit/>
          </a:bodyPr>
          <a:lstStyle/>
          <a:p>
            <a:pPr marL="457200" indent="-457200">
              <a:lnSpc>
                <a:spcPct val="150000"/>
              </a:lnSpc>
              <a:buAutoNum type="alphaLcPeriod"/>
            </a:pPr>
            <a:r>
              <a:rPr lang="en-GB" sz="2200" i="1" dirty="0">
                <a:solidFill>
                  <a:schemeClr val="bg1"/>
                </a:solidFill>
                <a:latin typeface="+mj-lt"/>
              </a:rPr>
              <a:t>combine</a:t>
            </a:r>
            <a:r>
              <a:rPr lang="en-GB" sz="2200" dirty="0">
                <a:solidFill>
                  <a:schemeClr val="bg1"/>
                </a:solidFill>
                <a:latin typeface="+mj-lt"/>
              </a:rPr>
              <a:t> (also, as well as, besides, in addition to, likewise, moreover…)</a:t>
            </a:r>
          </a:p>
          <a:p>
            <a:pPr marL="457200" indent="-457200">
              <a:lnSpc>
                <a:spcPct val="150000"/>
              </a:lnSpc>
              <a:buAutoNum type="alphaLcPeriod"/>
            </a:pPr>
            <a:r>
              <a:rPr lang="en-GB" sz="2200" i="1" dirty="0">
                <a:solidFill>
                  <a:schemeClr val="bg1"/>
                </a:solidFill>
                <a:latin typeface="+mj-lt"/>
              </a:rPr>
              <a:t>implicate or explain</a:t>
            </a:r>
            <a:r>
              <a:rPr lang="en-GB" sz="2200" dirty="0">
                <a:solidFill>
                  <a:schemeClr val="bg1"/>
                </a:solidFill>
                <a:latin typeface="+mj-lt"/>
              </a:rPr>
              <a:t> (as, because, due to, for example, in other words, in view of, it follows that, specifically, that is, unlike…)</a:t>
            </a:r>
          </a:p>
          <a:p>
            <a:pPr marL="457200" indent="-457200">
              <a:lnSpc>
                <a:spcPct val="150000"/>
              </a:lnSpc>
              <a:buAutoNum type="alphaLcPeriod"/>
            </a:pPr>
            <a:r>
              <a:rPr lang="en-GB" sz="2200" i="1" dirty="0">
                <a:solidFill>
                  <a:schemeClr val="bg1"/>
                </a:solidFill>
                <a:latin typeface="+mj-lt"/>
              </a:rPr>
              <a:t>change or restrict</a:t>
            </a:r>
            <a:r>
              <a:rPr lang="en-GB" sz="2200" dirty="0">
                <a:solidFill>
                  <a:schemeClr val="bg1"/>
                </a:solidFill>
                <a:latin typeface="+mj-lt"/>
              </a:rPr>
              <a:t> (although, despite, nevertheless, in contrast, in spite of, on the contrary, alternatively, on the other hand, unfortunately, yet…)</a:t>
            </a:r>
          </a:p>
          <a:p>
            <a:pPr marL="457200" indent="-457200">
              <a:lnSpc>
                <a:spcPct val="150000"/>
              </a:lnSpc>
              <a:buAutoNum type="alphaLcPeriod"/>
            </a:pPr>
            <a:r>
              <a:rPr lang="en-GB" sz="2200" i="1" dirty="0">
                <a:solidFill>
                  <a:schemeClr val="bg1"/>
                </a:solidFill>
                <a:latin typeface="+mj-lt"/>
              </a:rPr>
              <a:t>give emphasis</a:t>
            </a:r>
            <a:r>
              <a:rPr lang="en-GB" sz="2200" dirty="0">
                <a:solidFill>
                  <a:schemeClr val="bg1"/>
                </a:solidFill>
                <a:latin typeface="+mj-lt"/>
              </a:rPr>
              <a:t> (actually, certainly, clearly, in fact, indeed, obviously, surely)</a:t>
            </a:r>
          </a:p>
          <a:p>
            <a:pPr marL="457200" indent="-457200">
              <a:lnSpc>
                <a:spcPct val="150000"/>
              </a:lnSpc>
              <a:buAutoNum type="alphaLcPeriod"/>
            </a:pPr>
            <a:r>
              <a:rPr lang="en-GB" sz="2200" i="1" dirty="0">
                <a:solidFill>
                  <a:schemeClr val="bg1"/>
                </a:solidFill>
                <a:latin typeface="+mj-lt"/>
              </a:rPr>
              <a:t>introduce consequences</a:t>
            </a:r>
            <a:r>
              <a:rPr lang="en-GB" sz="2200" dirty="0">
                <a:solidFill>
                  <a:schemeClr val="bg1"/>
                </a:solidFill>
                <a:latin typeface="+mj-lt"/>
              </a:rPr>
              <a:t> (accordingly, consequently, hence, therefore, thus)</a:t>
            </a:r>
          </a:p>
        </p:txBody>
      </p:sp>
      <p:sp>
        <p:nvSpPr>
          <p:cNvPr id="3" name="Slide Number Placeholder 2">
            <a:extLst>
              <a:ext uri="{FF2B5EF4-FFF2-40B4-BE49-F238E27FC236}">
                <a16:creationId xmlns:a16="http://schemas.microsoft.com/office/drawing/2014/main" id="{15F93F88-BC90-EE4D-AD52-AE405C7806CA}"/>
              </a:ext>
            </a:extLst>
          </p:cNvPr>
          <p:cNvSpPr>
            <a:spLocks noGrp="1"/>
          </p:cNvSpPr>
          <p:nvPr>
            <p:ph type="sldNum" sz="quarter" idx="12"/>
          </p:nvPr>
        </p:nvSpPr>
        <p:spPr/>
        <p:txBody>
          <a:bodyPr/>
          <a:lstStyle/>
          <a:p>
            <a:fld id="{7C2C67A0-7BC4-6C4E-AAC3-FC12E6E5D064}" type="slidenum">
              <a:rPr lang="en-IT" smtClean="0"/>
              <a:t>7</a:t>
            </a:fld>
            <a:endParaRPr lang="en-IT"/>
          </a:p>
        </p:txBody>
      </p:sp>
    </p:spTree>
    <p:extLst>
      <p:ext uri="{BB962C8B-B14F-4D97-AF65-F5344CB8AC3E}">
        <p14:creationId xmlns:p14="http://schemas.microsoft.com/office/powerpoint/2010/main" val="337880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 calcmode="lin" valueType="num">
                                      <p:cBhvr>
                                        <p:cTn id="24"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p:cTn id="30"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9">
                                            <p:txEl>
                                              <p:pRg st="2" end="2"/>
                                            </p:txEl>
                                          </p:spTgt>
                                        </p:tgtEl>
                                        <p:attrNameLst>
                                          <p:attrName>style.visibility</p:attrName>
                                        </p:attrNameLst>
                                      </p:cBhvr>
                                      <p:to>
                                        <p:strVal val="visible"/>
                                      </p:to>
                                    </p:set>
                                    <p:anim calcmode="lin" valueType="num">
                                      <p:cBhvr>
                                        <p:cTn id="36"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9">
                                            <p:txEl>
                                              <p:pRg st="3" end="3"/>
                                            </p:txEl>
                                          </p:spTgt>
                                        </p:tgtEl>
                                        <p:attrNameLst>
                                          <p:attrName>style.visibility</p:attrName>
                                        </p:attrNameLst>
                                      </p:cBhvr>
                                      <p:to>
                                        <p:strVal val="visible"/>
                                      </p:to>
                                    </p:set>
                                    <p:anim calcmode="lin" valueType="num">
                                      <p:cBhvr>
                                        <p:cTn id="42"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9">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9">
                                            <p:txEl>
                                              <p:pRg st="4" end="4"/>
                                            </p:txEl>
                                          </p:spTgt>
                                        </p:tgtEl>
                                        <p:attrNameLst>
                                          <p:attrName>style.visibility</p:attrName>
                                        </p:attrNameLst>
                                      </p:cBhvr>
                                      <p:to>
                                        <p:strVal val="visible"/>
                                      </p:to>
                                    </p:set>
                                    <p:anim calcmode="lin" valueType="num">
                                      <p:cBhvr>
                                        <p:cTn id="48"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9">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45D1037-A34F-0E49-AB5A-04A5B9B3C665}"/>
              </a:ext>
            </a:extLst>
          </p:cNvPr>
          <p:cNvSpPr txBox="1"/>
          <p:nvPr/>
        </p:nvSpPr>
        <p:spPr>
          <a:xfrm>
            <a:off x="834012" y="927056"/>
            <a:ext cx="4190999" cy="547650"/>
          </a:xfrm>
          <a:prstGeom prst="rect">
            <a:avLst/>
          </a:prstGeom>
          <a:noFill/>
        </p:spPr>
        <p:txBody>
          <a:bodyPr wrap="square" rtlCol="0">
            <a:spAutoFit/>
          </a:bodyPr>
          <a:lstStyle/>
          <a:p>
            <a:pPr>
              <a:lnSpc>
                <a:spcPct val="150000"/>
              </a:lnSpc>
            </a:pPr>
            <a:r>
              <a:rPr lang="en-GB" sz="2200" dirty="0">
                <a:solidFill>
                  <a:schemeClr val="bg1"/>
                </a:solidFill>
                <a:latin typeface="+mj-lt"/>
              </a:rPr>
              <a:t>Make a paragraph distinct by</a:t>
            </a:r>
          </a:p>
        </p:txBody>
      </p:sp>
      <p:sp>
        <p:nvSpPr>
          <p:cNvPr id="15" name="TextBox 14">
            <a:extLst>
              <a:ext uri="{FF2B5EF4-FFF2-40B4-BE49-F238E27FC236}">
                <a16:creationId xmlns:a16="http://schemas.microsoft.com/office/drawing/2014/main" id="{9A798932-A05D-7F4D-8143-C0C9E8787F70}"/>
              </a:ext>
            </a:extLst>
          </p:cNvPr>
          <p:cNvSpPr txBox="1"/>
          <p:nvPr/>
        </p:nvSpPr>
        <p:spPr>
          <a:xfrm>
            <a:off x="1359864" y="1491035"/>
            <a:ext cx="8469927" cy="547650"/>
          </a:xfrm>
          <a:prstGeom prst="rect">
            <a:avLst/>
          </a:prstGeom>
          <a:noFill/>
        </p:spPr>
        <p:txBody>
          <a:bodyPr wrap="square" rtlCol="0">
            <a:spAutoFit/>
          </a:bodyPr>
          <a:lstStyle/>
          <a:p>
            <a:pPr>
              <a:lnSpc>
                <a:spcPct val="150000"/>
              </a:lnSpc>
            </a:pPr>
            <a:r>
              <a:rPr lang="en-GB" sz="2200" dirty="0">
                <a:solidFill>
                  <a:schemeClr val="bg1"/>
                </a:solidFill>
                <a:latin typeface="+mj-lt"/>
              </a:rPr>
              <a:t>writing it in a </a:t>
            </a:r>
            <a:r>
              <a:rPr lang="en-GB" sz="2200" dirty="0">
                <a:solidFill>
                  <a:schemeClr val="accent2"/>
                </a:solidFill>
                <a:latin typeface="+mj-lt"/>
              </a:rPr>
              <a:t>self-contained</a:t>
            </a:r>
            <a:r>
              <a:rPr lang="en-GB" sz="2200" dirty="0">
                <a:solidFill>
                  <a:schemeClr val="bg1"/>
                </a:solidFill>
                <a:latin typeface="+mj-lt"/>
              </a:rPr>
              <a:t> </a:t>
            </a:r>
            <a:r>
              <a:rPr lang="en-GB" sz="2200" b="1" dirty="0">
                <a:solidFill>
                  <a:schemeClr val="accent2"/>
                </a:solidFill>
                <a:latin typeface="+mj-lt"/>
              </a:rPr>
              <a:t>BUT NOT COMPLETELY</a:t>
            </a:r>
            <a:r>
              <a:rPr lang="en-GB" sz="2200" dirty="0">
                <a:solidFill>
                  <a:schemeClr val="accent2"/>
                </a:solidFill>
                <a:latin typeface="+mj-lt"/>
              </a:rPr>
              <a:t> independent </a:t>
            </a:r>
            <a:r>
              <a:rPr lang="en-GB" sz="2200" dirty="0">
                <a:solidFill>
                  <a:schemeClr val="bg1"/>
                </a:solidFill>
                <a:latin typeface="+mj-lt"/>
              </a:rPr>
              <a:t>way</a:t>
            </a:r>
          </a:p>
        </p:txBody>
      </p:sp>
      <p:sp>
        <p:nvSpPr>
          <p:cNvPr id="18" name="TextBox 17">
            <a:extLst>
              <a:ext uri="{FF2B5EF4-FFF2-40B4-BE49-F238E27FC236}">
                <a16:creationId xmlns:a16="http://schemas.microsoft.com/office/drawing/2014/main" id="{58CDF1C6-060F-0B4F-945D-681F2C4983DD}"/>
              </a:ext>
            </a:extLst>
          </p:cNvPr>
          <p:cNvSpPr txBox="1"/>
          <p:nvPr/>
        </p:nvSpPr>
        <p:spPr>
          <a:xfrm rot="1308784">
            <a:off x="6853637" y="4586899"/>
            <a:ext cx="4761719" cy="769441"/>
          </a:xfrm>
          <a:prstGeom prst="rect">
            <a:avLst/>
          </a:prstGeom>
          <a:noFill/>
          <a:ln w="19050">
            <a:solidFill>
              <a:schemeClr val="accent2"/>
            </a:solidFill>
          </a:ln>
        </p:spPr>
        <p:txBody>
          <a:bodyPr wrap="square" rtlCol="0">
            <a:spAutoFit/>
          </a:bodyPr>
          <a:lstStyle/>
          <a:p>
            <a:pPr algn="ctr"/>
            <a:r>
              <a:rPr lang="en-GB" sz="2200" dirty="0">
                <a:solidFill>
                  <a:schemeClr val="accent2"/>
                </a:solidFill>
                <a:latin typeface="+mj-lt"/>
              </a:rPr>
              <a:t>IMPORTANT!</a:t>
            </a:r>
          </a:p>
          <a:p>
            <a:pPr algn="ctr"/>
            <a:r>
              <a:rPr lang="en-GB" sz="2200" dirty="0">
                <a:solidFill>
                  <a:schemeClr val="bg1"/>
                </a:solidFill>
                <a:latin typeface="+mj-lt"/>
              </a:rPr>
              <a:t>Beware over-strong dependencies</a:t>
            </a:r>
          </a:p>
        </p:txBody>
      </p:sp>
      <p:sp>
        <p:nvSpPr>
          <p:cNvPr id="9" name="TextBox 8">
            <a:extLst>
              <a:ext uri="{FF2B5EF4-FFF2-40B4-BE49-F238E27FC236}">
                <a16:creationId xmlns:a16="http://schemas.microsoft.com/office/drawing/2014/main" id="{C59EFCDF-7CE8-6B41-AB5E-4580669FA054}"/>
              </a:ext>
            </a:extLst>
          </p:cNvPr>
          <p:cNvSpPr txBox="1"/>
          <p:nvPr/>
        </p:nvSpPr>
        <p:spPr>
          <a:xfrm>
            <a:off x="1077686" y="2580585"/>
            <a:ext cx="9666513" cy="547650"/>
          </a:xfrm>
          <a:prstGeom prst="rect">
            <a:avLst/>
          </a:prstGeom>
          <a:noFill/>
        </p:spPr>
        <p:txBody>
          <a:bodyPr wrap="square" rtlCol="0">
            <a:spAutoFit/>
          </a:bodyPr>
          <a:lstStyle/>
          <a:p>
            <a:pPr>
              <a:lnSpc>
                <a:spcPct val="150000"/>
              </a:lnSpc>
            </a:pPr>
            <a:r>
              <a:rPr lang="en-GB" sz="2200" dirty="0">
                <a:solidFill>
                  <a:schemeClr val="bg1"/>
                </a:solidFill>
                <a:latin typeface="+mj-lt"/>
              </a:rPr>
              <a:t>Paragraphs need to work together in building your manuscript’s larger argument. </a:t>
            </a:r>
          </a:p>
        </p:txBody>
      </p:sp>
      <p:cxnSp>
        <p:nvCxnSpPr>
          <p:cNvPr id="14" name="Curved Connector 13">
            <a:extLst>
              <a:ext uri="{FF2B5EF4-FFF2-40B4-BE49-F238E27FC236}">
                <a16:creationId xmlns:a16="http://schemas.microsoft.com/office/drawing/2014/main" id="{3C4CC473-CA37-9A46-A453-642E6A5A0FBB}"/>
              </a:ext>
            </a:extLst>
          </p:cNvPr>
          <p:cNvCxnSpPr>
            <a:cxnSpLocks/>
          </p:cNvCxnSpPr>
          <p:nvPr/>
        </p:nvCxnSpPr>
        <p:spPr>
          <a:xfrm>
            <a:off x="1502850" y="3233436"/>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AC83FA4-4030-2D4C-9CBF-094625E59617}"/>
              </a:ext>
            </a:extLst>
          </p:cNvPr>
          <p:cNvSpPr txBox="1"/>
          <p:nvPr/>
        </p:nvSpPr>
        <p:spPr>
          <a:xfrm>
            <a:off x="3124200" y="3372246"/>
            <a:ext cx="1998785" cy="547650"/>
          </a:xfrm>
          <a:prstGeom prst="rect">
            <a:avLst/>
          </a:prstGeom>
          <a:noFill/>
        </p:spPr>
        <p:txBody>
          <a:bodyPr wrap="square" rtlCol="0">
            <a:spAutoFit/>
          </a:bodyPr>
          <a:lstStyle/>
          <a:p>
            <a:pPr>
              <a:lnSpc>
                <a:spcPct val="150000"/>
              </a:lnSpc>
            </a:pPr>
            <a:r>
              <a:rPr lang="en-GB" sz="2200" dirty="0">
                <a:solidFill>
                  <a:schemeClr val="bg1"/>
                </a:solidFill>
                <a:latin typeface="+mj-lt"/>
              </a:rPr>
              <a:t>1. Repetition</a:t>
            </a:r>
          </a:p>
        </p:txBody>
      </p:sp>
      <p:cxnSp>
        <p:nvCxnSpPr>
          <p:cNvPr id="20" name="Curved Connector 19">
            <a:extLst>
              <a:ext uri="{FF2B5EF4-FFF2-40B4-BE49-F238E27FC236}">
                <a16:creationId xmlns:a16="http://schemas.microsoft.com/office/drawing/2014/main" id="{E5901DA7-27AE-9842-B5AA-0733B05EC064}"/>
              </a:ext>
            </a:extLst>
          </p:cNvPr>
          <p:cNvCxnSpPr>
            <a:cxnSpLocks/>
          </p:cNvCxnSpPr>
          <p:nvPr/>
        </p:nvCxnSpPr>
        <p:spPr>
          <a:xfrm>
            <a:off x="1502849" y="4201456"/>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F9EA4FD-CB72-7B42-8C84-15423F26DEE2}"/>
              </a:ext>
            </a:extLst>
          </p:cNvPr>
          <p:cNvSpPr txBox="1"/>
          <p:nvPr/>
        </p:nvSpPr>
        <p:spPr>
          <a:xfrm>
            <a:off x="3124200" y="4201456"/>
            <a:ext cx="3982916" cy="547650"/>
          </a:xfrm>
          <a:prstGeom prst="rect">
            <a:avLst/>
          </a:prstGeom>
          <a:noFill/>
        </p:spPr>
        <p:txBody>
          <a:bodyPr wrap="square" rtlCol="0">
            <a:spAutoFit/>
          </a:bodyPr>
          <a:lstStyle/>
          <a:p>
            <a:pPr>
              <a:lnSpc>
                <a:spcPct val="150000"/>
              </a:lnSpc>
            </a:pPr>
            <a:r>
              <a:rPr lang="en-GB" sz="2200" dirty="0">
                <a:solidFill>
                  <a:schemeClr val="bg1"/>
                </a:solidFill>
                <a:latin typeface="+mj-lt"/>
              </a:rPr>
              <a:t>2. Transitional expressions:</a:t>
            </a:r>
          </a:p>
        </p:txBody>
      </p:sp>
      <p:sp>
        <p:nvSpPr>
          <p:cNvPr id="2" name="Slide Number Placeholder 1">
            <a:extLst>
              <a:ext uri="{FF2B5EF4-FFF2-40B4-BE49-F238E27FC236}">
                <a16:creationId xmlns:a16="http://schemas.microsoft.com/office/drawing/2014/main" id="{48140A9F-0868-A940-A1DC-1B215DF223F1}"/>
              </a:ext>
            </a:extLst>
          </p:cNvPr>
          <p:cNvSpPr>
            <a:spLocks noGrp="1"/>
          </p:cNvSpPr>
          <p:nvPr>
            <p:ph type="sldNum" sz="quarter" idx="12"/>
          </p:nvPr>
        </p:nvSpPr>
        <p:spPr/>
        <p:txBody>
          <a:bodyPr/>
          <a:lstStyle/>
          <a:p>
            <a:fld id="{7C2C67A0-7BC4-6C4E-AAC3-FC12E6E5D064}" type="slidenum">
              <a:rPr lang="en-IT" smtClean="0"/>
              <a:t>8</a:t>
            </a:fld>
            <a:endParaRPr lang="en-IT"/>
          </a:p>
        </p:txBody>
      </p:sp>
    </p:spTree>
    <p:extLst>
      <p:ext uri="{BB962C8B-B14F-4D97-AF65-F5344CB8AC3E}">
        <p14:creationId xmlns:p14="http://schemas.microsoft.com/office/powerpoint/2010/main" val="400066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p:cTn id="13"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 calcmode="lin" valueType="num">
                                      <p:cBhvr>
                                        <p:cTn id="31"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21">
                                            <p:txEl>
                                              <p:pRg st="0" end="0"/>
                                            </p:txEl>
                                          </p:spTgt>
                                        </p:tgtEl>
                                        <p:attrNameLst>
                                          <p:attrName>style.visibility</p:attrName>
                                        </p:attrNameLst>
                                      </p:cBhvr>
                                      <p:to>
                                        <p:strVal val="visible"/>
                                      </p:to>
                                    </p:set>
                                    <p:anim calcmode="lin" valueType="num">
                                      <p:cBhvr>
                                        <p:cTn id="43"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37"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900" decel="100000" fill="hold"/>
                                        <p:tgtEl>
                                          <p:spTgt spid="18"/>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fontScale="90000"/>
          </a:bodyPr>
          <a:lstStyle/>
          <a:p>
            <a:r>
              <a:rPr lang="en-GB" dirty="0">
                <a:solidFill>
                  <a:schemeClr val="bg1">
                    <a:lumMod val="95000"/>
                  </a:schemeClr>
                </a:solidFill>
                <a:latin typeface="Chalkduster" panose="03050602040202020205" pitchFamily="66" charset="77"/>
              </a:rPr>
              <a:t>Paragraphs in Essay Writing</a:t>
            </a:r>
            <a:endParaRPr lang="en-IT" dirty="0">
              <a:solidFill>
                <a:schemeClr val="bg1">
                  <a:lumMod val="95000"/>
                </a:schemeClr>
              </a:solidFill>
              <a:latin typeface="Chalkduster" panose="03050602040202020205" pitchFamily="66" charset="77"/>
            </a:endParaRPr>
          </a:p>
        </p:txBody>
      </p:sp>
      <p:sp>
        <p:nvSpPr>
          <p:cNvPr id="9" name="TextBox 8">
            <a:extLst>
              <a:ext uri="{FF2B5EF4-FFF2-40B4-BE49-F238E27FC236}">
                <a16:creationId xmlns:a16="http://schemas.microsoft.com/office/drawing/2014/main" id="{C811DF29-D8F0-8F46-B8BA-5D6A339CA3C0}"/>
              </a:ext>
            </a:extLst>
          </p:cNvPr>
          <p:cNvSpPr txBox="1"/>
          <p:nvPr/>
        </p:nvSpPr>
        <p:spPr>
          <a:xfrm>
            <a:off x="900924" y="2306562"/>
            <a:ext cx="5195076" cy="1055482"/>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Start with an indent, or skip a line</a:t>
            </a:r>
          </a:p>
          <a:p>
            <a:pPr marL="457200" indent="-457200">
              <a:lnSpc>
                <a:spcPct val="150000"/>
              </a:lnSpc>
              <a:buAutoNum type="alphaLcPeriod"/>
            </a:pPr>
            <a:r>
              <a:rPr lang="en-GB" sz="2200" dirty="0">
                <a:solidFill>
                  <a:schemeClr val="bg1"/>
                </a:solidFill>
                <a:latin typeface="+mj-lt"/>
              </a:rPr>
              <a:t>ONE SINGLE central idea, which is</a:t>
            </a:r>
          </a:p>
        </p:txBody>
      </p:sp>
      <p:sp>
        <p:nvSpPr>
          <p:cNvPr id="23" name="TextBox 22">
            <a:extLst>
              <a:ext uri="{FF2B5EF4-FFF2-40B4-BE49-F238E27FC236}">
                <a16:creationId xmlns:a16="http://schemas.microsoft.com/office/drawing/2014/main" id="{51E7B775-591B-724C-8427-8E45317C28DB}"/>
              </a:ext>
            </a:extLst>
          </p:cNvPr>
          <p:cNvSpPr txBox="1"/>
          <p:nvPr/>
        </p:nvSpPr>
        <p:spPr>
          <a:xfrm>
            <a:off x="1440548" y="3351200"/>
            <a:ext cx="5742186" cy="1055482"/>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your thesis statement (TS)</a:t>
            </a:r>
          </a:p>
          <a:p>
            <a:pPr marL="342900" indent="-342900">
              <a:lnSpc>
                <a:spcPct val="150000"/>
              </a:lnSpc>
              <a:buFontTx/>
              <a:buChar char="-"/>
            </a:pPr>
            <a:r>
              <a:rPr lang="en-GB" sz="2200" dirty="0">
                <a:solidFill>
                  <a:schemeClr val="bg1"/>
                </a:solidFill>
                <a:latin typeface="+mj-lt"/>
              </a:rPr>
              <a:t>a very general sentence introducing the topic</a:t>
            </a:r>
          </a:p>
        </p:txBody>
      </p:sp>
      <p:sp>
        <p:nvSpPr>
          <p:cNvPr id="3" name="Slide Number Placeholder 2">
            <a:extLst>
              <a:ext uri="{FF2B5EF4-FFF2-40B4-BE49-F238E27FC236}">
                <a16:creationId xmlns:a16="http://schemas.microsoft.com/office/drawing/2014/main" id="{572531AF-7ED0-A948-8322-5EFA825A310D}"/>
              </a:ext>
            </a:extLst>
          </p:cNvPr>
          <p:cNvSpPr>
            <a:spLocks noGrp="1"/>
          </p:cNvSpPr>
          <p:nvPr>
            <p:ph type="sldNum" sz="quarter" idx="12"/>
          </p:nvPr>
        </p:nvSpPr>
        <p:spPr/>
        <p:txBody>
          <a:bodyPr/>
          <a:lstStyle/>
          <a:p>
            <a:fld id="{7C2C67A0-7BC4-6C4E-AAC3-FC12E6E5D064}" type="slidenum">
              <a:rPr lang="en-IT" smtClean="0"/>
              <a:t>9</a:t>
            </a:fld>
            <a:endParaRPr lang="en-IT"/>
          </a:p>
        </p:txBody>
      </p:sp>
    </p:spTree>
    <p:extLst>
      <p:ext uri="{BB962C8B-B14F-4D97-AF65-F5344CB8AC3E}">
        <p14:creationId xmlns:p14="http://schemas.microsoft.com/office/powerpoint/2010/main" val="41945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p:cTn id="1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anim calcmode="lin" valueType="num">
                                      <p:cBhvr>
                                        <p:cTn id="22"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p:cTn id="28"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2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23">
                                            <p:txEl>
                                              <p:pRg st="1" end="1"/>
                                            </p:txEl>
                                          </p:spTgt>
                                        </p:tgtEl>
                                        <p:attrNameLst>
                                          <p:attrName>style.visibility</p:attrName>
                                        </p:attrNameLst>
                                      </p:cBhvr>
                                      <p:to>
                                        <p:strVal val="visible"/>
                                      </p:to>
                                    </p:set>
                                    <p:anim calcmode="lin" valueType="num">
                                      <p:cBhvr>
                                        <p:cTn id="34" dur="500" fill="hold"/>
                                        <p:tgtEl>
                                          <p:spTgt spid="23">
                                            <p:txEl>
                                              <p:pRg st="1" end="1"/>
                                            </p:txEl>
                                          </p:spTgt>
                                        </p:tgtEl>
                                        <p:attrNameLst>
                                          <p:attrName>ppt_w</p:attrName>
                                        </p:attrNameLst>
                                      </p:cBhvr>
                                      <p:tavLst>
                                        <p:tav tm="0">
                                          <p:val>
                                            <p:fltVal val="0"/>
                                          </p:val>
                                        </p:tav>
                                        <p:tav tm="100000">
                                          <p:val>
                                            <p:strVal val="#ppt_w"/>
                                          </p:val>
                                        </p:tav>
                                      </p:tavLst>
                                    </p:anim>
                                    <p:anim calcmode="lin" valueType="num">
                                      <p:cBhvr>
                                        <p:cTn id="35" dur="500" fill="hold"/>
                                        <p:tgtEl>
                                          <p:spTgt spid="2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8832</TotalTime>
  <Words>896</Words>
  <Application>Microsoft Macintosh PowerPoint</Application>
  <PresentationFormat>Widescreen</PresentationFormat>
  <Paragraphs>97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Architects Daughter</vt:lpstr>
      <vt:lpstr>Arial</vt:lpstr>
      <vt:lpstr>Calibri</vt:lpstr>
      <vt:lpstr>Calibri Light</vt:lpstr>
      <vt:lpstr>Chalkduster</vt:lpstr>
      <vt:lpstr>Office Theme</vt:lpstr>
      <vt:lpstr>The Paragraph</vt:lpstr>
      <vt:lpstr>What is a paragraph?</vt:lpstr>
      <vt:lpstr>3 properties of good paragraphs</vt:lpstr>
      <vt:lpstr>PowerPoint Presentation</vt:lpstr>
      <vt:lpstr>PowerPoint Presentation</vt:lpstr>
      <vt:lpstr>PowerPoint Presentation</vt:lpstr>
      <vt:lpstr>Linking words</vt:lpstr>
      <vt:lpstr>PowerPoint Presentation</vt:lpstr>
      <vt:lpstr>Paragraphs in Essay Writing</vt:lpstr>
      <vt:lpstr>PowerPoint Presentation</vt:lpstr>
      <vt:lpstr>An example</vt:lpstr>
      <vt:lpstr>PowerPoint Presentation</vt:lpstr>
      <vt:lpstr>To conclude: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writing?</dc:title>
  <dc:creator>ALESSANDRA MEONI</dc:creator>
  <cp:lastModifiedBy>ALESSANDRA MEONI</cp:lastModifiedBy>
  <cp:revision>131</cp:revision>
  <dcterms:created xsi:type="dcterms:W3CDTF">2021-10-01T15:38:56Z</dcterms:created>
  <dcterms:modified xsi:type="dcterms:W3CDTF">2021-10-26T13:57:37Z</dcterms:modified>
</cp:coreProperties>
</file>